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332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720000"/>
            <a:ext cx="11520000" cy="560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337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502660"/>
            <a:ext cx="65341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3289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4279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505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49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566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977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88C1275417C548F4ACF85C0957CDF844</vt:lpwstr>
  </property>
</Properties>
</file>