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395" y="1823720"/>
            <a:ext cx="3838575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850" y="3397885"/>
            <a:ext cx="46863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46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38413" y="1644496"/>
            <a:ext cx="209454" cy="209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34743" y="3674577"/>
            <a:ext cx="304661" cy="257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95933" y="3674577"/>
            <a:ext cx="314181" cy="247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23966" y="3684108"/>
            <a:ext cx="304661" cy="228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18314" y="3674577"/>
            <a:ext cx="314181" cy="247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79768" y="3665046"/>
            <a:ext cx="304661" cy="257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25421" y="4151122"/>
            <a:ext cx="1123438" cy="257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10644" y="4141591"/>
            <a:ext cx="1132958" cy="26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432958" y="4618136"/>
            <a:ext cx="1104396" cy="26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203471" y="4627666"/>
            <a:ext cx="1104396" cy="257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272099" y="5104211"/>
            <a:ext cx="1113917" cy="257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53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58710" y="1872952"/>
            <a:ext cx="571239" cy="25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33024" y="1872952"/>
            <a:ext cx="580760" cy="25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91867" y="2349379"/>
            <a:ext cx="590280" cy="25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05123" y="2358908"/>
            <a:ext cx="580760" cy="24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34545" y="2835334"/>
            <a:ext cx="590280" cy="24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38545" y="2835334"/>
            <a:ext cx="580760" cy="24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49190" y="3311761"/>
            <a:ext cx="590280" cy="25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19768" y="3311761"/>
            <a:ext cx="580760" cy="25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50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425421" y="2667073"/>
            <a:ext cx="8578115" cy="26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5421" y="4098745"/>
            <a:ext cx="9511140" cy="25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44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86545" y="2818486"/>
            <a:ext cx="599801" cy="267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14446" y="2818486"/>
            <a:ext cx="609322" cy="257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9190" y="3295415"/>
            <a:ext cx="2351603" cy="257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61454" y="3781883"/>
            <a:ext cx="2618181" cy="257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91867" y="4258811"/>
            <a:ext cx="1808925" cy="257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2023-01-10T12:18:15Z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DCA3192100994B089E09E247BE3D404B</vt:lpwstr>
  </property>
</Properties>
</file>