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8" r:id="rId8"/>
    <p:sldId id="269" r:id="rId9"/>
    <p:sldId id="270" r:id="rId10"/>
    <p:sldId id="271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2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395" y="1823720"/>
            <a:ext cx="3838575" cy="1057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725" y="3464560"/>
            <a:ext cx="4400550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39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062314" y="1692861"/>
            <a:ext cx="218975" cy="209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19371" y="3400138"/>
            <a:ext cx="590280" cy="247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41685" y="3390600"/>
            <a:ext cx="580760" cy="257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48264" y="3915182"/>
            <a:ext cx="1123438" cy="26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13983" y="3915182"/>
            <a:ext cx="580760" cy="26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091206" y="4439765"/>
            <a:ext cx="580760" cy="26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680165" y="4439765"/>
            <a:ext cx="580760" cy="257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4504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82545" y="1444186"/>
            <a:ext cx="323702" cy="266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19834" y="1453714"/>
            <a:ext cx="314181" cy="257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38347" y="1444186"/>
            <a:ext cx="314181" cy="266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18314" y="1453714"/>
            <a:ext cx="304661" cy="247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27305" y="1444186"/>
            <a:ext cx="314181" cy="257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62512" y="1968268"/>
            <a:ext cx="1132958" cy="266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28495" y="1968268"/>
            <a:ext cx="1152000" cy="266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77289" y="2492350"/>
            <a:ext cx="1123438" cy="257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1136495" y="4788782"/>
            <a:ext cx="323702" cy="257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136495" y="5284278"/>
            <a:ext cx="323702" cy="257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1136495" y="5779773"/>
            <a:ext cx="323702" cy="266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50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76561" y="1597100"/>
            <a:ext cx="1370975" cy="266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43206" y="2807880"/>
            <a:ext cx="1275768" cy="266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66314" y="2807880"/>
            <a:ext cx="1275768" cy="266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9222842" y="1597100"/>
            <a:ext cx="1123438" cy="266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32980"/>
            <a:ext cx="11520000" cy="3042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53190" y="2159496"/>
            <a:ext cx="580760" cy="257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71834" y="2159496"/>
            <a:ext cx="580760" cy="257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90347" y="2159496"/>
            <a:ext cx="590280" cy="248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55735" y="2655512"/>
            <a:ext cx="1161520" cy="257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82479" y="3151528"/>
            <a:ext cx="2342082" cy="257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66314" y="3151528"/>
            <a:ext cx="2208793" cy="267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3475900"/>
            <a:ext cx="11520000" cy="2832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9085947" y="4544031"/>
            <a:ext cx="2665785" cy="267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1716955" y="5001801"/>
            <a:ext cx="980628" cy="267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8105319" y="5469109"/>
            <a:ext cx="3636892" cy="257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1716955" y="5926879"/>
            <a:ext cx="1789884" cy="257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4787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83615" y="2853055"/>
            <a:ext cx="2198370" cy="124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10710" y="2416038"/>
            <a:ext cx="9035107" cy="38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0530" y="720000"/>
            <a:ext cx="11520000" cy="5474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27521" y="1253191"/>
            <a:ext cx="10301355" cy="266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94232" y="1719733"/>
            <a:ext cx="1256727" cy="257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59091" y="2195797"/>
            <a:ext cx="218975" cy="209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27521" y="4937923"/>
            <a:ext cx="6397884" cy="266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78728" y="5404465"/>
            <a:ext cx="1704198" cy="257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01703" y="5404465"/>
            <a:ext cx="1704198" cy="257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024678" y="5404465"/>
            <a:ext cx="580760" cy="257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12744" y="5851965"/>
            <a:ext cx="5188760" cy="266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11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68165" y="2295090"/>
            <a:ext cx="1647074" cy="983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2023-01-10T12:16:23Z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B5D0E7FC81E8430E893F1338E484F732</vt:lpwstr>
  </property>
</Properties>
</file>