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67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7" d="100"/>
          <a:sy n="77" d="100"/>
        </p:scale>
        <p:origin x="264" y="84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6395" y="1823720"/>
            <a:ext cx="3838575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455035"/>
            <a:ext cx="461010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624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071834" y="2159477"/>
            <a:ext cx="580760" cy="25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918181" y="2159477"/>
            <a:ext cx="571239" cy="25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86280" y="2626592"/>
            <a:ext cx="590280" cy="25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575768" y="2626592"/>
            <a:ext cx="314181" cy="257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510446" y="3684750"/>
            <a:ext cx="218975" cy="2097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491404" y="4638046"/>
            <a:ext cx="247537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519966" y="5572276"/>
            <a:ext cx="209454" cy="2001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45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7375834" y="2237753"/>
            <a:ext cx="1980297" cy="25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225487" y="2705488"/>
            <a:ext cx="1923173" cy="25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89884" y="2705488"/>
            <a:ext cx="1989818" cy="25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670975" y="3182769"/>
            <a:ext cx="1942214" cy="2577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361225"/>
            <a:ext cx="11520000" cy="37873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861388" y="1486950"/>
            <a:ext cx="2227834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736628" y="1486950"/>
            <a:ext cx="580760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62380" y="1954412"/>
            <a:ext cx="847338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17917" y="2431414"/>
            <a:ext cx="2008859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92000" y="2908416"/>
            <a:ext cx="1399537" cy="26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81090" y="2908416"/>
            <a:ext cx="2332561" cy="2575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19570" y="3394958"/>
            <a:ext cx="218975" cy="209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33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5135" y="4150270"/>
            <a:ext cx="11520000" cy="2391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4" name="Rectangle 2"/>
          <p:cNvSpPr/>
          <p:nvPr/>
        </p:nvSpPr>
        <p:spPr bwMode="white">
          <a:xfrm>
            <a:off x="5278953" y="4807667"/>
            <a:ext cx="590280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5" name="Rectangle 3"/>
          <p:cNvSpPr/>
          <p:nvPr/>
        </p:nvSpPr>
        <p:spPr bwMode="white">
          <a:xfrm>
            <a:off x="6678490" y="4807667"/>
            <a:ext cx="875900" cy="2477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6" name="Rectangle 4"/>
          <p:cNvSpPr/>
          <p:nvPr/>
        </p:nvSpPr>
        <p:spPr bwMode="white">
          <a:xfrm>
            <a:off x="2251382" y="5274514"/>
            <a:ext cx="571239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7" name="Rectangle 5"/>
          <p:cNvSpPr/>
          <p:nvPr/>
        </p:nvSpPr>
        <p:spPr bwMode="white">
          <a:xfrm>
            <a:off x="5907316" y="5274514"/>
            <a:ext cx="304661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8" name="Rectangle 6"/>
          <p:cNvSpPr/>
          <p:nvPr/>
        </p:nvSpPr>
        <p:spPr bwMode="white">
          <a:xfrm>
            <a:off x="7573432" y="5750889"/>
            <a:ext cx="580760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39" name="Rectangle 7"/>
          <p:cNvSpPr/>
          <p:nvPr/>
        </p:nvSpPr>
        <p:spPr bwMode="white">
          <a:xfrm>
            <a:off x="5364639" y="6217736"/>
            <a:ext cx="2618181" cy="2667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0" name="Rectangle 8"/>
          <p:cNvSpPr/>
          <p:nvPr/>
        </p:nvSpPr>
        <p:spPr bwMode="white">
          <a:xfrm>
            <a:off x="8611184" y="6227264"/>
            <a:ext cx="1932694" cy="257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34" grpId="0" bldLvl="0" animBg="1"/>
      <p:bldP spid="35" grpId="0" bldLvl="0" animBg="1"/>
      <p:bldP spid="36" grpId="0" bldLvl="0" animBg="1"/>
      <p:bldP spid="37" grpId="0" bldLvl="0" animBg="1"/>
      <p:bldP spid="38" grpId="0" bldLvl="0" animBg="1"/>
      <p:bldP spid="39" grpId="0" bldLvl="0" animBg="1"/>
      <p:bldP spid="4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jM2EwNWJlZTJhNGZjOTUwNGJmNTFmZWFlMWExNzk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9</cp:revision>
  <dcterms:created xsi:type="dcterms:W3CDTF">2022-11-08T02:00:00Z</dcterms:created>
  <dcterms:modified xsi:type="dcterms:W3CDTF">2023-01-10T12:10:58Z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19DF5C19BC77410989E645B32055D261</vt:lpwstr>
  </property>
</Properties>
</file>