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1900555"/>
            <a:ext cx="39052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3402330"/>
            <a:ext cx="462915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6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29223" y="2120756"/>
            <a:ext cx="209454" cy="20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1900" y="3464338"/>
            <a:ext cx="199933" cy="20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46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38413" y="1806616"/>
            <a:ext cx="314181" cy="2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2314" y="1806616"/>
            <a:ext cx="295140" cy="2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38413" y="2254608"/>
            <a:ext cx="314181" cy="247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22314" y="2254608"/>
            <a:ext cx="295140" cy="2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49190" y="5276165"/>
            <a:ext cx="580760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77157" y="5276165"/>
            <a:ext cx="580760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38479" y="5276165"/>
            <a:ext cx="571239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9860727" y="3732025"/>
            <a:ext cx="314181" cy="2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7156859" y="4256270"/>
            <a:ext cx="4503272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6480892" y="4780515"/>
            <a:ext cx="714049" cy="2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6522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77454" y="4929908"/>
            <a:ext cx="8697878" cy="23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8651" y="5335045"/>
            <a:ext cx="5792716" cy="24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07026" y="6162935"/>
            <a:ext cx="2790715" cy="24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A0316BAAABC44F5AACA76B0C9426C70B</vt:lpwstr>
  </property>
</Properties>
</file>