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473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404495"/>
            <a:ext cx="10402570" cy="6186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484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70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900555"/>
            <a:ext cx="39052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3449955"/>
            <a:ext cx="65151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71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0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87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790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6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A175C2C9BE6745B186004842C03F6729</vt:lpwstr>
  </property>
</Properties>
</file>