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704340"/>
            <a:ext cx="39814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3425825"/>
            <a:ext cx="42481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65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95471" y="843778"/>
            <a:ext cx="247537" cy="199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4611" y="3728763"/>
            <a:ext cx="580760" cy="26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3355" y="3728763"/>
            <a:ext cx="580760" cy="25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32099" y="3728763"/>
            <a:ext cx="580760" cy="25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34611" y="4185791"/>
            <a:ext cx="580760" cy="25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42876" y="4195312"/>
            <a:ext cx="571239" cy="25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22578" y="4195312"/>
            <a:ext cx="590280" cy="257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5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25289" y="2264746"/>
            <a:ext cx="1132958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7834" y="4105092"/>
            <a:ext cx="3170380" cy="26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22380" y="5125388"/>
            <a:ext cx="856859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2380" y="6050329"/>
            <a:ext cx="856859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22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19504" y="2835428"/>
            <a:ext cx="1513785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4165" y="3759737"/>
            <a:ext cx="304661" cy="257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8694" y="4245714"/>
            <a:ext cx="247537" cy="2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0BB545BED8DE4A3DB60A5F4C2E33FD18</vt:lpwstr>
  </property>
</Properties>
</file>