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95" y="3421380"/>
            <a:ext cx="42957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60462" y="1378475"/>
            <a:ext cx="218975" cy="2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2644" y="3268013"/>
            <a:ext cx="199933" cy="2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5123" y="3735626"/>
            <a:ext cx="228495" cy="2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625" y="720000"/>
            <a:ext cx="11520000" cy="4754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2326" y="891487"/>
            <a:ext cx="267809" cy="23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5732" y="3254211"/>
            <a:ext cx="247537" cy="20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0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9900" y="1406813"/>
            <a:ext cx="866380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5024" y="1406813"/>
            <a:ext cx="590280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1388" y="1874228"/>
            <a:ext cx="847338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4413" y="2351182"/>
            <a:ext cx="875900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1388" y="2818597"/>
            <a:ext cx="847338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6611" y="3762966"/>
            <a:ext cx="590280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3289" y="3762966"/>
            <a:ext cx="856859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8578" y="4707335"/>
            <a:ext cx="2218314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48066" y="4707335"/>
            <a:ext cx="1390016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18776" y="4707335"/>
            <a:ext cx="1942214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5933" y="1406788"/>
            <a:ext cx="590280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1874186"/>
            <a:ext cx="856859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677" y="2360661"/>
            <a:ext cx="847338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2644" y="2828059"/>
            <a:ext cx="856859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402070" y="1521460"/>
            <a:ext cx="2164080" cy="144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880100" y="1844675"/>
            <a:ext cx="216408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096000" y="2147570"/>
            <a:ext cx="216408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B42EB050CA934A81909880BBC1686FF8</vt:lpwstr>
  </property>
</Properties>
</file>