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704340"/>
            <a:ext cx="39814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120" y="3430905"/>
            <a:ext cx="51911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09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81355" y="1662796"/>
            <a:ext cx="209454" cy="199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2066" y="3719806"/>
            <a:ext cx="314181" cy="26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9487" y="3719806"/>
            <a:ext cx="314181" cy="26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23966" y="3719806"/>
            <a:ext cx="590280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5289" y="3719806"/>
            <a:ext cx="323702" cy="26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89289" y="3719806"/>
            <a:ext cx="323702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10842" y="4215012"/>
            <a:ext cx="314181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57652" y="4215012"/>
            <a:ext cx="304661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09322" y="4215012"/>
            <a:ext cx="314181" cy="24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31966" y="4215012"/>
            <a:ext cx="323702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48066" y="4700695"/>
            <a:ext cx="866380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79570" y="4700695"/>
            <a:ext cx="1094876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9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81157" y="1378129"/>
            <a:ext cx="209454" cy="20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6512" y="2837461"/>
            <a:ext cx="209454" cy="20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81619" y="2730956"/>
            <a:ext cx="1390016" cy="26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2826" y="2730956"/>
            <a:ext cx="323702" cy="26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6743" y="2730956"/>
            <a:ext cx="314181" cy="25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3586" y="3217017"/>
            <a:ext cx="571239" cy="25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81752" y="3226547"/>
            <a:ext cx="571239" cy="25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7454" y="4684729"/>
            <a:ext cx="1132958" cy="25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04132" y="4684729"/>
            <a:ext cx="2085024" cy="25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0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53322" y="1444593"/>
            <a:ext cx="590280" cy="247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0000" y="1654344"/>
            <a:ext cx="590280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6148" y="2121516"/>
            <a:ext cx="4170049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3933" y="2617291"/>
            <a:ext cx="3018049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30E7EF8878364314AFF1E296387063C3</vt:lpwstr>
  </property>
</Properties>
</file>