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1704340"/>
            <a:ext cx="3981450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345" y="3421380"/>
            <a:ext cx="463867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58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14512" y="1701167"/>
            <a:ext cx="218975" cy="20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6809" y="3854021"/>
            <a:ext cx="580760" cy="2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92132" y="4368420"/>
            <a:ext cx="590280" cy="2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98545" y="4368420"/>
            <a:ext cx="590280" cy="2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14975" y="4882818"/>
            <a:ext cx="580760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71173" y="4892344"/>
            <a:ext cx="580760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0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90611" y="2330880"/>
            <a:ext cx="590280" cy="257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04000" y="2845599"/>
            <a:ext cx="590280" cy="257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0000" y="3350786"/>
            <a:ext cx="590280" cy="257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6611" y="3865505"/>
            <a:ext cx="590280" cy="257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23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65057" y="2386437"/>
            <a:ext cx="323702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65057" y="2900652"/>
            <a:ext cx="323702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65057" y="3414867"/>
            <a:ext cx="323702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42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5900" y="1912105"/>
            <a:ext cx="3579768" cy="26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6099" y="2427095"/>
            <a:ext cx="1123438" cy="26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942" y="3447537"/>
            <a:ext cx="5721917" cy="26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860710"/>
            <a:ext cx="11520000" cy="167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440856" y="5057329"/>
            <a:ext cx="8854214" cy="26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80" y="548640"/>
            <a:ext cx="11089640" cy="5982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92695"/>
            <a:ext cx="11520000" cy="5358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4856" y="873851"/>
            <a:ext cx="1132958" cy="2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6344" y="1407786"/>
            <a:ext cx="1123438" cy="26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1534" y="1407786"/>
            <a:ext cx="1399537" cy="26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0955" y="1941722"/>
            <a:ext cx="580760" cy="2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0377" y="2485192"/>
            <a:ext cx="6540694" cy="26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2889" y="3562597"/>
            <a:ext cx="1132958" cy="2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28889" y="3562597"/>
            <a:ext cx="2532495" cy="2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39468" y="4096532"/>
            <a:ext cx="2627702" cy="26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58046" y="4659071"/>
            <a:ext cx="218975" cy="20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27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44000" y="2407671"/>
            <a:ext cx="2351603" cy="26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89421" y="2407671"/>
            <a:ext cx="1123438" cy="26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3712" y="2941625"/>
            <a:ext cx="1282502" cy="26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9900" y="2951159"/>
            <a:ext cx="1142479" cy="257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10578" y="3485111"/>
            <a:ext cx="2351603" cy="257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79900" y="3485111"/>
            <a:ext cx="1123438" cy="26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2023-01-10T11:51:59Z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5AAF9AEDD83042D4AD8A36F2059A7D5D</vt:lpwstr>
  </property>
</Properties>
</file>