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72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47850"/>
            <a:ext cx="3838575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469005"/>
            <a:ext cx="41148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83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13851" y="862990"/>
            <a:ext cx="218975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1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13652" y="2322453"/>
            <a:ext cx="580760" cy="26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0859" y="2331991"/>
            <a:ext cx="580760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5090" y="2789835"/>
            <a:ext cx="314181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2099" y="3257217"/>
            <a:ext cx="2675305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3388" y="3257217"/>
            <a:ext cx="1437619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4809" y="3724599"/>
            <a:ext cx="2189752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86479" y="4182443"/>
            <a:ext cx="7711735" cy="26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73090" y="4649825"/>
            <a:ext cx="2608661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65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86214" y="3243101"/>
            <a:ext cx="590280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421" y="4176173"/>
            <a:ext cx="5836165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7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4975" y="1834591"/>
            <a:ext cx="314181" cy="25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4710" y="1844118"/>
            <a:ext cx="590280" cy="25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2429" y="3234976"/>
            <a:ext cx="1390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24231" y="3244503"/>
            <a:ext cx="1390016" cy="25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4545" y="4168566"/>
            <a:ext cx="590280" cy="25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7834" y="4635361"/>
            <a:ext cx="1390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33553" y="5121209"/>
            <a:ext cx="247537" cy="20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978556FB32B24AED8DE44AA2054903E1</vt:lpwstr>
  </property>
</Properties>
</file>