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3" r:id="rId4"/>
    <p:sldId id="264" r:id="rId5"/>
    <p:sldId id="265" r:id="rId6"/>
    <p:sldId id="266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26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6395" y="1847850"/>
            <a:ext cx="3838575" cy="10096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95" y="3426460"/>
            <a:ext cx="10772775" cy="11525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5984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186743" y="1319831"/>
            <a:ext cx="409388" cy="199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546876" y="3366876"/>
            <a:ext cx="218975" cy="209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96925" y="5368290"/>
            <a:ext cx="314325" cy="283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606314" y="5413921"/>
            <a:ext cx="314181" cy="2380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100727" y="5394878"/>
            <a:ext cx="314181" cy="257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909983" y="5404399"/>
            <a:ext cx="314181" cy="257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319041" y="5404399"/>
            <a:ext cx="323702" cy="2475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404396" y="5394878"/>
            <a:ext cx="314181" cy="2665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080033" y="5404399"/>
            <a:ext cx="323702" cy="2475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9889289" y="5404399"/>
            <a:ext cx="323702" cy="2475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806578" y="5909020"/>
            <a:ext cx="304661" cy="2475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615834" y="5909020"/>
            <a:ext cx="304661" cy="2475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4100727" y="5909020"/>
            <a:ext cx="314181" cy="2475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4909983" y="5909020"/>
            <a:ext cx="314181" cy="2475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6861719" y="5909020"/>
            <a:ext cx="323702" cy="2475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7670975" y="5909020"/>
            <a:ext cx="323702" cy="257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9356132" y="5909020"/>
            <a:ext cx="314181" cy="257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10441487" y="5909020"/>
            <a:ext cx="304661" cy="2475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bldLvl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0877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880760" y="824813"/>
            <a:ext cx="571239" cy="257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5822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TNjM2EwNWJlZTJhNGZjOTUwNGJmNTFmZWFlMWExNz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12992}"/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2023-01-10T11:43:16Z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7BDADA2BA5E14248BA60FB857F4DD218</vt:lpwstr>
  </property>
</Properties>
</file>