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7" r:id="rId7"/>
    <p:sldId id="268" r:id="rId8"/>
    <p:sldId id="269" r:id="rId9"/>
    <p:sldId id="270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395" y="1847850"/>
            <a:ext cx="3838575" cy="1009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870" y="3440430"/>
            <a:ext cx="5381625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879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595471" y="1730196"/>
            <a:ext cx="218975" cy="209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18776" y="4074614"/>
            <a:ext cx="580760" cy="257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93752" y="4074614"/>
            <a:ext cx="580760" cy="257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76892" y="4627363"/>
            <a:ext cx="590280" cy="257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90413" y="4627363"/>
            <a:ext cx="571239" cy="257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94611" y="4627363"/>
            <a:ext cx="295140" cy="257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292132" y="5180112"/>
            <a:ext cx="571239" cy="257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4169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70349" y="1426008"/>
            <a:ext cx="284098" cy="241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38580" y="1933991"/>
            <a:ext cx="284098" cy="232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68391" y="2433363"/>
            <a:ext cx="292707" cy="232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34665" y="4568609"/>
            <a:ext cx="525151" cy="223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80950" y="4568609"/>
            <a:ext cx="516542" cy="223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286285" y="5085201"/>
            <a:ext cx="525151" cy="223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361064" y="5085201"/>
            <a:ext cx="525151" cy="223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705426" y="5593183"/>
            <a:ext cx="507933" cy="232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605323" y="5593183"/>
            <a:ext cx="533760" cy="232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89470"/>
            <a:ext cx="11520000" cy="4002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76694" y="2281397"/>
            <a:ext cx="599801" cy="26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14380" y="2281397"/>
            <a:ext cx="590280" cy="26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4876" y="2281397"/>
            <a:ext cx="856859" cy="26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14247" y="2853243"/>
            <a:ext cx="1351933" cy="257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22644" y="2853243"/>
            <a:ext cx="1370975" cy="257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2155" y="4510315"/>
            <a:ext cx="11520000" cy="2152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4671031" y="4596051"/>
            <a:ext cx="1285289" cy="257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2728816" y="5129520"/>
            <a:ext cx="1256727" cy="26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5823031" y="5129520"/>
            <a:ext cx="590280" cy="26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1776750" y="6215512"/>
            <a:ext cx="4360462" cy="26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178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29487" y="2322139"/>
            <a:ext cx="571239" cy="247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51735" y="2322139"/>
            <a:ext cx="314181" cy="247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15966" y="2856186"/>
            <a:ext cx="590280" cy="257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64450"/>
            <a:ext cx="11520000" cy="4402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67831" y="1517310"/>
            <a:ext cx="599801" cy="257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54112" y="2060513"/>
            <a:ext cx="1113917" cy="257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81484" y="2603717"/>
            <a:ext cx="580760" cy="257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00129" y="2603717"/>
            <a:ext cx="580760" cy="257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52063" y="2603717"/>
            <a:ext cx="580760" cy="257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99931" y="3165980"/>
            <a:ext cx="218975" cy="209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40856" y="4767000"/>
            <a:ext cx="7330909" cy="266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65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947404" y="2367156"/>
            <a:ext cx="590280" cy="25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86479" y="2900340"/>
            <a:ext cx="3951074" cy="266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85289" y="3471608"/>
            <a:ext cx="409388" cy="199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2023-01-10T11:39:52Z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C3867ED2E6264E08B96C53674D18C95D</vt:lpwstr>
  </property>
</Properties>
</file>