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5085"/>
            <a:ext cx="9126855" cy="678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4110" y="1040765"/>
            <a:ext cx="32512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4425" y="1124585"/>
            <a:ext cx="313690" cy="24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7760" y="1557020"/>
            <a:ext cx="37338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9515" y="2564765"/>
            <a:ext cx="316865" cy="26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2270" y="3914140"/>
            <a:ext cx="74549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6180" y="3942080"/>
            <a:ext cx="50990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92270" y="4942205"/>
            <a:ext cx="47053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36180" y="4942205"/>
            <a:ext cx="39878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95550" y="5445125"/>
            <a:ext cx="481965" cy="29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60010" y="5411470"/>
            <a:ext cx="43751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4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1520" y="3038442"/>
            <a:ext cx="10177586" cy="5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553" y="3649060"/>
            <a:ext cx="5836165" cy="5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202"/>
          <a:stretch>
            <a:fillRect/>
          </a:stretch>
        </p:blipFill>
        <p:spPr>
          <a:xfrm>
            <a:off x="1055370" y="4364990"/>
            <a:ext cx="11520170" cy="129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096"/>
          <a:stretch>
            <a:fillRect/>
          </a:stretch>
        </p:blipFill>
        <p:spPr>
          <a:xfrm>
            <a:off x="539750" y="1039585"/>
            <a:ext cx="11520170" cy="4169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189230"/>
            <a:ext cx="9697720" cy="6471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5640" y="764540"/>
            <a:ext cx="388683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2175" y="1268730"/>
            <a:ext cx="525653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5605" y="3193415"/>
            <a:ext cx="448564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2265" y="4135755"/>
            <a:ext cx="675703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8295" y="5708015"/>
            <a:ext cx="861504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8425" y="6165215"/>
            <a:ext cx="580898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3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4820" y="2419350"/>
            <a:ext cx="618172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1983" y="1529332"/>
            <a:ext cx="675966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37157" y="1538854"/>
            <a:ext cx="714049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2495" y="2195842"/>
            <a:ext cx="714049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13256" y="2195842"/>
            <a:ext cx="723570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7983" y="2862351"/>
            <a:ext cx="714049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99140" y="2852830"/>
            <a:ext cx="723570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96264" y="3519339"/>
            <a:ext cx="714049" cy="30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8793" y="4176327"/>
            <a:ext cx="695008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205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9348" y="1502108"/>
            <a:ext cx="257335" cy="248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5675" y="4620895"/>
            <a:ext cx="35433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50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0063" y="1574524"/>
            <a:ext cx="257057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9898" y="3604475"/>
            <a:ext cx="238016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224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9005" y="936109"/>
            <a:ext cx="266578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966" y="1530034"/>
            <a:ext cx="371305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8611" y="1520504"/>
            <a:ext cx="361785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8776" y="1520504"/>
            <a:ext cx="361785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6347" y="1520504"/>
            <a:ext cx="380826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1520" y="2130413"/>
            <a:ext cx="361785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2644" y="2130413"/>
            <a:ext cx="371305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5223" y="2130413"/>
            <a:ext cx="361785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46347" y="2139943"/>
            <a:ext cx="380826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67041" y="2740321"/>
            <a:ext cx="1380495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57520" y="3350230"/>
            <a:ext cx="1390016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7520" y="3960138"/>
            <a:ext cx="1390016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7685" y="4560517"/>
            <a:ext cx="1380495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316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8832" y="1903223"/>
            <a:ext cx="3972672" cy="279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7040" y="3472639"/>
            <a:ext cx="6574609" cy="28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0624" y="4524393"/>
            <a:ext cx="1928880" cy="279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8832" y="6102025"/>
            <a:ext cx="6435073" cy="28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0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70512" y="1415303"/>
            <a:ext cx="2342082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8165" y="2024884"/>
            <a:ext cx="2294479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7090" y="2634465"/>
            <a:ext cx="2056462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8165" y="3244046"/>
            <a:ext cx="1970776" cy="31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0016" y="3853627"/>
            <a:ext cx="2284958" cy="31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8545" y="3853627"/>
            <a:ext cx="1637553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66512" y="4463208"/>
            <a:ext cx="2484892" cy="31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98743" y="4463208"/>
            <a:ext cx="1780363" cy="31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63504" y="5072789"/>
            <a:ext cx="695008" cy="31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797E4567F36B464B8DC51C207BE57D80</vt:lpwstr>
  </property>
</Properties>
</file>