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6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4970" y="1914525"/>
            <a:ext cx="37814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70" y="3397250"/>
            <a:ext cx="41624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8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082" y="2417329"/>
            <a:ext cx="2713388" cy="29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2033" y="2417329"/>
            <a:ext cx="4455669" cy="29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0033" y="2407793"/>
            <a:ext cx="2637223" cy="30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900" y="2951320"/>
            <a:ext cx="2056462" cy="29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0082" y="4534222"/>
            <a:ext cx="5179239" cy="30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8842" y="4534222"/>
            <a:ext cx="4807933" cy="314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6380" y="5068213"/>
            <a:ext cx="7559404" cy="30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50"/>
            <a:ext cx="11520000" cy="375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647350"/>
            <a:ext cx="11520000" cy="321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573484" y="3752351"/>
            <a:ext cx="1599471" cy="29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859435" y="4296449"/>
            <a:ext cx="656925" cy="28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192327" y="4296449"/>
            <a:ext cx="628363" cy="28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362046" y="4286903"/>
            <a:ext cx="647404" cy="30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640460" y="4831001"/>
            <a:ext cx="333223" cy="28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725815" y="4831001"/>
            <a:ext cx="352264" cy="28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830212" y="4821456"/>
            <a:ext cx="666446" cy="29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1678873" y="5890560"/>
            <a:ext cx="8892297" cy="29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10542608" y="5890560"/>
            <a:ext cx="1161520" cy="29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1374212" y="6425113"/>
            <a:ext cx="3646413" cy="29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0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08595" y="1358886"/>
            <a:ext cx="2094545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9553" y="1892881"/>
            <a:ext cx="2161190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4793" y="1902416"/>
            <a:ext cx="2294479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6495" y="2960870"/>
            <a:ext cx="2304000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75305" y="3494865"/>
            <a:ext cx="2189752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2023-01-06T13:10:50Z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5869EBFF9BCF4936ACC048FEADB187B1</vt:lpwstr>
  </property>
</Properties>
</file>