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3" r:id="rId5"/>
    <p:sldId id="264" r:id="rId6"/>
    <p:sldId id="265" r:id="rId7"/>
    <p:sldId id="266" r:id="rId8"/>
    <p:sldId id="267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3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95750" y="1880870"/>
            <a:ext cx="4000500" cy="9429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4945" y="3445510"/>
            <a:ext cx="4181475" cy="9715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0752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1938020" y="1393190"/>
            <a:ext cx="325120" cy="3937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272099" y="1491189"/>
            <a:ext cx="714049" cy="2951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995160" y="1393190"/>
            <a:ext cx="628650" cy="4216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580880" y="1450975"/>
            <a:ext cx="392430" cy="3352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540000" y="2056765"/>
            <a:ext cx="403225" cy="4305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900462" y="2138607"/>
            <a:ext cx="466512" cy="2285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7565390" y="2056765"/>
            <a:ext cx="600710" cy="3600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0260595" y="2110045"/>
            <a:ext cx="466512" cy="2475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4386347" y="2728901"/>
            <a:ext cx="666446" cy="3141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5328892" y="2738421"/>
            <a:ext cx="666446" cy="2951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6261917" y="2738421"/>
            <a:ext cx="1304330" cy="2951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7842347" y="2738421"/>
            <a:ext cx="1294809" cy="2951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4376826" y="3366798"/>
            <a:ext cx="675966" cy="3046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5319371" y="3366798"/>
            <a:ext cx="666446" cy="3046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1" name="Rectangle 20"/>
          <p:cNvSpPr/>
          <p:nvPr/>
        </p:nvSpPr>
        <p:spPr bwMode="white">
          <a:xfrm>
            <a:off x="6280958" y="3366798"/>
            <a:ext cx="1285289" cy="3046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2" name="Rectangle 21"/>
          <p:cNvSpPr/>
          <p:nvPr/>
        </p:nvSpPr>
        <p:spPr bwMode="white">
          <a:xfrm>
            <a:off x="7832826" y="3366798"/>
            <a:ext cx="1304330" cy="3046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animBg="1"/>
      <p:bldP spid="8" grpId="0" bldLvl="0" animBg="1"/>
      <p:bldP spid="9" grpId="0" bldLvl="0" animBg="1"/>
      <p:bldP spid="11" grpId="0" bldLvl="0" animBg="1"/>
      <p:bldP spid="12" grpId="0" animBg="1"/>
      <p:bldP spid="13" grpId="0" bldLvl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1515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4472033" y="1834068"/>
            <a:ext cx="1132958" cy="6951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3"/>
          <p:cNvSpPr/>
          <p:nvPr/>
        </p:nvSpPr>
        <p:spPr bwMode="white">
          <a:xfrm>
            <a:off x="6880760" y="1662673"/>
            <a:ext cx="828297" cy="8284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5" name="Rectangle 4"/>
          <p:cNvSpPr/>
          <p:nvPr/>
        </p:nvSpPr>
        <p:spPr bwMode="white">
          <a:xfrm>
            <a:off x="8927702" y="1662673"/>
            <a:ext cx="828297" cy="8284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6" name="Rectangle 6"/>
          <p:cNvSpPr/>
          <p:nvPr/>
        </p:nvSpPr>
        <p:spPr bwMode="white">
          <a:xfrm>
            <a:off x="3148661" y="2681521"/>
            <a:ext cx="828297" cy="8379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7" name="Rectangle 7"/>
          <p:cNvSpPr/>
          <p:nvPr/>
        </p:nvSpPr>
        <p:spPr bwMode="white">
          <a:xfrm>
            <a:off x="4081685" y="2843394"/>
            <a:ext cx="1123438" cy="6855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8" name="Rectangle 8"/>
          <p:cNvSpPr/>
          <p:nvPr/>
        </p:nvSpPr>
        <p:spPr bwMode="white">
          <a:xfrm>
            <a:off x="5195603" y="2700565"/>
            <a:ext cx="1180561" cy="8474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9" name="Rectangle 9"/>
          <p:cNvSpPr/>
          <p:nvPr/>
        </p:nvSpPr>
        <p:spPr bwMode="white">
          <a:xfrm>
            <a:off x="6557057" y="2710087"/>
            <a:ext cx="980628" cy="8093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0" name="Rectangle 10"/>
          <p:cNvSpPr/>
          <p:nvPr/>
        </p:nvSpPr>
        <p:spPr bwMode="white">
          <a:xfrm>
            <a:off x="9032429" y="2681521"/>
            <a:ext cx="1171041" cy="8569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1" name="Rectangle 11"/>
          <p:cNvSpPr/>
          <p:nvPr/>
        </p:nvSpPr>
        <p:spPr bwMode="white">
          <a:xfrm>
            <a:off x="2425090" y="3852721"/>
            <a:ext cx="837818" cy="6951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2" name="Rectangle 12"/>
          <p:cNvSpPr/>
          <p:nvPr/>
        </p:nvSpPr>
        <p:spPr bwMode="white">
          <a:xfrm>
            <a:off x="6918842" y="3719414"/>
            <a:ext cx="1171041" cy="8474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 bldLvl="0" animBg="1"/>
      <p:bldP spid="21" grpId="0" bldLvl="0" animBg="1"/>
      <p:bldP spid="22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1318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320694" y="2734719"/>
            <a:ext cx="6474049" cy="3055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823305" y="2734719"/>
            <a:ext cx="3912991" cy="3055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06512" y="3374464"/>
            <a:ext cx="6474049" cy="3055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9487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538677" y="1540016"/>
            <a:ext cx="980628" cy="2860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271438" y="1530481"/>
            <a:ext cx="971107" cy="2955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622710" y="2169331"/>
            <a:ext cx="2104066" cy="2955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415900" y="2798646"/>
            <a:ext cx="1275768" cy="2955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977289" y="3427961"/>
            <a:ext cx="2865719" cy="3051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615173" y="4696126"/>
            <a:ext cx="1275768" cy="3051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10800,&quot;width&quot;:12992}"/>
  <p:tag name="KSO_WM_BEAUTIFY_FLAG" val=""/>
</p:tagLst>
</file>

<file path=ppt/tags/tag3.xml><?xml version="1.0" encoding="utf-8"?>
<p:tagLst xmlns:p="http://schemas.openxmlformats.org/presentationml/2006/main"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优雅如花卉</cp:lastModifiedBy>
  <cp:revision>9</cp:revision>
  <dcterms:created xsi:type="dcterms:W3CDTF">2022-11-08T02:00:00Z</dcterms:created>
  <dcterms:modified xsi:type="dcterms:W3CDTF">2023-01-06T12:58:06Z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2CB34562BDE948DE8BE18B97B8691F5C</vt:lpwstr>
  </property>
</Properties>
</file>