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3435350"/>
            <a:ext cx="50863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3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545" y="2148286"/>
            <a:ext cx="666446" cy="29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4561" y="2148286"/>
            <a:ext cx="647404" cy="29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7057" y="2138764"/>
            <a:ext cx="666446" cy="29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9553" y="2157808"/>
            <a:ext cx="666446" cy="28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2661" y="2976692"/>
            <a:ext cx="257057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2643981"/>
            <a:ext cx="3484561" cy="30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4225075"/>
            <a:ext cx="4750809" cy="30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83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1649" y="1619432"/>
            <a:ext cx="335866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7108" y="1619432"/>
            <a:ext cx="934979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8060" y="1619432"/>
            <a:ext cx="953134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7628" y="2373501"/>
            <a:ext cx="2024275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5481" y="2373501"/>
            <a:ext cx="2033353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9586" y="3127570"/>
            <a:ext cx="335866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4269" y="3127570"/>
            <a:ext cx="617267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2690" y="3881640"/>
            <a:ext cx="1506859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80360" y="3881640"/>
            <a:ext cx="1525014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9645" y="3881640"/>
            <a:ext cx="1225458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56972" y="4644794"/>
            <a:ext cx="344943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59248" y="5398864"/>
            <a:ext cx="2051507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46179" y="5398864"/>
            <a:ext cx="2051507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86037" y="6143848"/>
            <a:ext cx="1933500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91419" y="6152933"/>
            <a:ext cx="1933500" cy="2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2B66490DF6A04D0C8E451BFE157F6B81</vt:lpwstr>
  </property>
</Properties>
</file>