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0670" y="1914525"/>
            <a:ext cx="4010025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945" y="3426460"/>
            <a:ext cx="418147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7902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30513" y="1262784"/>
            <a:ext cx="582562" cy="25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4684" y="1748860"/>
            <a:ext cx="817205" cy="25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21794" y="1748860"/>
            <a:ext cx="574471" cy="251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64831" y="2729113"/>
            <a:ext cx="517833" cy="210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71504" y="5143291"/>
            <a:ext cx="299372" cy="25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08588" y="5143291"/>
            <a:ext cx="299372" cy="25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37581" y="5143291"/>
            <a:ext cx="307463" cy="25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71504" y="5629367"/>
            <a:ext cx="299372" cy="25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08588" y="5629367"/>
            <a:ext cx="299372" cy="25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137581" y="5629367"/>
            <a:ext cx="307463" cy="25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39069" y="6115443"/>
            <a:ext cx="1100395" cy="251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870573" y="6115443"/>
            <a:ext cx="1108486" cy="251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16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76429" y="3151528"/>
            <a:ext cx="637884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74776" y="3151528"/>
            <a:ext cx="675966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01520" y="3723652"/>
            <a:ext cx="675966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04859" y="3714117"/>
            <a:ext cx="685487" cy="305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63107" y="4286241"/>
            <a:ext cx="666446" cy="305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72165" y="4286241"/>
            <a:ext cx="656925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08859" y="4286241"/>
            <a:ext cx="666446" cy="305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15438" y="5420955"/>
            <a:ext cx="2542016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05190" y="5983544"/>
            <a:ext cx="2237355" cy="305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17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52727" y="1539930"/>
            <a:ext cx="666446" cy="286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0148" y="1530396"/>
            <a:ext cx="971107" cy="30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8545" y="2111975"/>
            <a:ext cx="980628" cy="286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90148" y="2102441"/>
            <a:ext cx="971107" cy="2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29157" y="2693554"/>
            <a:ext cx="228495" cy="2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57057" y="2693554"/>
            <a:ext cx="257057" cy="2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37024" y="2693554"/>
            <a:ext cx="247537" cy="2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7A7BC806B19A479ABBB3D33B7773ED1C</vt:lpwstr>
  </property>
</Properties>
</file>