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0670" y="1914525"/>
            <a:ext cx="4010025" cy="10191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445510"/>
            <a:ext cx="11334750" cy="1114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815" y="260350"/>
            <a:ext cx="11191240" cy="6463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71270" y="1340485"/>
            <a:ext cx="374015" cy="368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44560" y="4004945"/>
            <a:ext cx="403225" cy="501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29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060330" y="1435234"/>
            <a:ext cx="314181" cy="286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060330" y="2550999"/>
            <a:ext cx="314181" cy="286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82545" y="3676301"/>
            <a:ext cx="342743" cy="286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25090" y="3666765"/>
            <a:ext cx="352264" cy="29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00661" y="3666765"/>
            <a:ext cx="361785" cy="29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43206" y="3666765"/>
            <a:ext cx="361785" cy="29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28297" y="3676301"/>
            <a:ext cx="361785" cy="286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80363" y="3666765"/>
            <a:ext cx="352264" cy="29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965454" y="3666765"/>
            <a:ext cx="352264" cy="29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898479" y="3666765"/>
            <a:ext cx="352264" cy="29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482545" y="4229415"/>
            <a:ext cx="352264" cy="29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415570" y="4238952"/>
            <a:ext cx="361785" cy="286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300661" y="4229415"/>
            <a:ext cx="352264" cy="29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243206" y="4219879"/>
            <a:ext cx="361785" cy="305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137818" y="4229415"/>
            <a:ext cx="333223" cy="29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8080363" y="4229415"/>
            <a:ext cx="342743" cy="29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9984495" y="4229415"/>
            <a:ext cx="333223" cy="29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0908000" y="4229415"/>
            <a:ext cx="352264" cy="29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1177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99062" y="1400894"/>
            <a:ext cx="643177" cy="276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78195" y="1391693"/>
            <a:ext cx="1258789" cy="294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65073" y="3176741"/>
            <a:ext cx="2453261" cy="294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55885" y="3784025"/>
            <a:ext cx="6385830" cy="294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65073" y="4391309"/>
            <a:ext cx="2453261" cy="294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55885" y="4998594"/>
            <a:ext cx="4281722" cy="294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88978" y="6084345"/>
            <a:ext cx="3326144" cy="285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71323" y="6084345"/>
            <a:ext cx="5035158" cy="285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48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38413" y="1910774"/>
            <a:ext cx="361785" cy="295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80033" y="1910774"/>
            <a:ext cx="352264" cy="295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60330" y="1920300"/>
            <a:ext cx="314181" cy="28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48198" y="2444241"/>
            <a:ext cx="352264" cy="295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80297" y="2444241"/>
            <a:ext cx="352264" cy="295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34515" y="2963545"/>
            <a:ext cx="384810" cy="3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96132" y="2977708"/>
            <a:ext cx="361785" cy="295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54049" y="4044641"/>
            <a:ext cx="10463206" cy="314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30347" y="4587635"/>
            <a:ext cx="1437619" cy="295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bldLvl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442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09586" y="1406252"/>
            <a:ext cx="1380495" cy="324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38148" y="2492817"/>
            <a:ext cx="5579107" cy="30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917" y="3026569"/>
            <a:ext cx="1751801" cy="30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15570" y="3026569"/>
            <a:ext cx="1589950" cy="295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79702" y="4094072"/>
            <a:ext cx="1647074" cy="30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1917" y="4637355"/>
            <a:ext cx="3170380" cy="295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19239" y="5171107"/>
            <a:ext cx="5998016" cy="30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1917" y="5704858"/>
            <a:ext cx="3513123" cy="30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733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4661" y="1862929"/>
            <a:ext cx="3798743" cy="295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20694" y="2396297"/>
            <a:ext cx="5836165" cy="304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96264" y="3472556"/>
            <a:ext cx="8530512" cy="295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917" y="3996399"/>
            <a:ext cx="3198942" cy="304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41289" y="5072658"/>
            <a:ext cx="675966" cy="295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1917" y="5606025"/>
            <a:ext cx="9330247" cy="304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2023-01-06T12:45:43Z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2F542BD3ECE646479543F722D424DC0F</vt:lpwstr>
  </property>
</Properties>
</file>