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3421380"/>
            <a:ext cx="78009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8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90285" y="891540"/>
            <a:ext cx="31623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7454" y="4414425"/>
            <a:ext cx="257057" cy="22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975" y="5004772"/>
            <a:ext cx="247537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93950" y="5604640"/>
            <a:ext cx="228495" cy="22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26975" y="5604640"/>
            <a:ext cx="247537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74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6552" y="1941318"/>
            <a:ext cx="585303" cy="25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3976" y="2461203"/>
            <a:ext cx="577059" cy="264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4895" y="2461203"/>
            <a:ext cx="1393187" cy="25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2220" y="3492722"/>
            <a:ext cx="6001421" cy="27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3976" y="5077134"/>
            <a:ext cx="5061638" cy="264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3976" y="6116905"/>
            <a:ext cx="4245511" cy="264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214" y="2732099"/>
            <a:ext cx="10406082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512" y="3332869"/>
            <a:ext cx="5055471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C9E32633C6C84F50A320CD665ADE1A3B</vt:lpwstr>
  </property>
</Properties>
</file>