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525" y="1828800"/>
            <a:ext cx="37909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" y="3394710"/>
            <a:ext cx="10010775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16205"/>
            <a:ext cx="9570720" cy="6663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0010" y="576580"/>
            <a:ext cx="107442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8590" y="1784985"/>
            <a:ext cx="346519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0290" y="2232660"/>
            <a:ext cx="2414270" cy="12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3660" y="3583305"/>
            <a:ext cx="5154295" cy="10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260985"/>
            <a:ext cx="10685780" cy="648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3840" y="1341120"/>
            <a:ext cx="72453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4380" y="1412875"/>
            <a:ext cx="741680" cy="404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3840" y="1820545"/>
            <a:ext cx="749300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6135" y="1844675"/>
            <a:ext cx="643890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4630" y="3331845"/>
            <a:ext cx="346583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9560" y="4797425"/>
            <a:ext cx="9420225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05560" y="5301615"/>
            <a:ext cx="2727325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188595"/>
            <a:ext cx="8211820" cy="6584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48075" y="3789045"/>
            <a:ext cx="52260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715135" y="4234815"/>
            <a:ext cx="37528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5835015" y="4234815"/>
            <a:ext cx="103505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7680325" y="4234815"/>
            <a:ext cx="30670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983615" y="4680585"/>
            <a:ext cx="63055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2286635" y="4725035"/>
            <a:ext cx="35115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5015865" y="4725035"/>
            <a:ext cx="97282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4"/>
          <p:cNvSpPr/>
          <p:nvPr/>
        </p:nvSpPr>
        <p:spPr bwMode="white">
          <a:xfrm>
            <a:off x="6273165" y="4725035"/>
            <a:ext cx="53530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7824470" y="4725035"/>
            <a:ext cx="30670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260350"/>
            <a:ext cx="10361930" cy="648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8165" y="1052830"/>
            <a:ext cx="1160145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8390" y="981075"/>
            <a:ext cx="148590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4515" y="1052830"/>
            <a:ext cx="140525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8615" y="1628775"/>
            <a:ext cx="441325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415" y="4785360"/>
            <a:ext cx="685228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28660" y="5301615"/>
            <a:ext cx="240601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3660" y="5835650"/>
            <a:ext cx="91440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0055" y="5805170"/>
            <a:ext cx="517842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3660" y="6297930"/>
            <a:ext cx="678878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F008FECCA40D4BC5AFF84E9AF930472C</vt:lpwstr>
  </property>
</Properties>
</file>