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3" r:id="rId5"/>
    <p:sldId id="264" r:id="rId6"/>
    <p:sldId id="265" r:id="rId7"/>
    <p:sldId id="267" r:id="rId8"/>
    <p:sldId id="268" r:id="rId9"/>
    <p:sldId id="269" r:id="rId10"/>
    <p:sldId id="270" r:id="rId11"/>
  </p:sldIdLst>
  <p:sldSz cx="12192000" cy="6858000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3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525" y="1828800"/>
            <a:ext cx="3790950" cy="10477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725" y="3421380"/>
            <a:ext cx="6686550" cy="10191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6972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035926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4205"/>
            <a:ext cx="11520000" cy="34151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865" y="3647350"/>
            <a:ext cx="11520000" cy="32492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00585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9249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2411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优雅如花卉</cp:lastModifiedBy>
  <cp:revision>9</cp:revision>
  <dcterms:created xsi:type="dcterms:W3CDTF">2022-11-08T02:00:00Z</dcterms:created>
  <dcterms:modified xsi:type="dcterms:W3CDTF">2023-01-06T12:27:23Z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50086497724F414CA5700E698E91DFF7</vt:lpwstr>
  </property>
</Properties>
</file>