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7" r:id="rId8"/>
    <p:sldId id="268" r:id="rId9"/>
    <p:sldId id="269" r:id="rId10"/>
    <p:sldId id="270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9245" y="1833245"/>
            <a:ext cx="3952875" cy="1038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3421380"/>
            <a:ext cx="6667500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4052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260985"/>
            <a:ext cx="9842500" cy="6444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642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2492920"/>
            <a:ext cx="11520000" cy="3933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764450"/>
            <a:ext cx="11520000" cy="3965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815" y="57150"/>
            <a:ext cx="10580370" cy="6800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092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2023-01-06T12:01:34Z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6EDFD0E56DE34685A997F4A957BC77E8</vt:lpwstr>
  </property>
</Properties>
</file>