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245" y="1833245"/>
            <a:ext cx="395287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459480"/>
            <a:ext cx="681990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555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14966" y="1726153"/>
            <a:ext cx="239706" cy="23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75158" y="4209230"/>
            <a:ext cx="331901" cy="27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6779" y="4827692"/>
            <a:ext cx="654584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48385" y="4818461"/>
            <a:ext cx="673023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86779" y="5436923"/>
            <a:ext cx="654584" cy="27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30627" y="5436923"/>
            <a:ext cx="636145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12768" y="5427692"/>
            <a:ext cx="645364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32975" y="5360670"/>
            <a:ext cx="33210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63995" y="6046153"/>
            <a:ext cx="341121" cy="27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5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4876" y="1567408"/>
            <a:ext cx="352264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1123" y="1567408"/>
            <a:ext cx="342743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2512" y="1567408"/>
            <a:ext cx="352264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9239" y="1567408"/>
            <a:ext cx="352264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32694" y="1567408"/>
            <a:ext cx="361785" cy="304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75239" y="1586451"/>
            <a:ext cx="352264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20694" y="2224388"/>
            <a:ext cx="352264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63239" y="2214866"/>
            <a:ext cx="352264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81355" y="2205345"/>
            <a:ext cx="352264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33421" y="2205345"/>
            <a:ext cx="333223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04330" y="2214866"/>
            <a:ext cx="352264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546876" y="2205345"/>
            <a:ext cx="352264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320694" y="2833760"/>
            <a:ext cx="352264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263239" y="2852803"/>
            <a:ext cx="352264" cy="28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557388" y="3471697"/>
            <a:ext cx="1294809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479900" y="3471697"/>
            <a:ext cx="1285289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729752" y="4109634"/>
            <a:ext cx="1304330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24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9404" y="2178542"/>
            <a:ext cx="666446" cy="29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9404" y="2807718"/>
            <a:ext cx="666446" cy="3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9355" y="2807718"/>
            <a:ext cx="675966" cy="29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1520" y="5972661"/>
            <a:ext cx="8835173" cy="305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0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041" y="1957816"/>
            <a:ext cx="8511471" cy="30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1520" y="3090894"/>
            <a:ext cx="2713388" cy="30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1041" y="4214451"/>
            <a:ext cx="9168396" cy="30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1041" y="5899786"/>
            <a:ext cx="9149355" cy="314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08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108264" y="2835907"/>
            <a:ext cx="666446" cy="29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8115" y="3407774"/>
            <a:ext cx="675966" cy="27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620305"/>
            <a:ext cx="11520000" cy="5547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4056" y="1382857"/>
            <a:ext cx="218975" cy="22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9114" y="3070003"/>
            <a:ext cx="228495" cy="22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023" y="4766681"/>
            <a:ext cx="266578" cy="22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2ADAFF78FDAE4AAF8B490901945D03BA</vt:lpwstr>
  </property>
</Properties>
</file>