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850" y="1642110"/>
            <a:ext cx="3924300" cy="1133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3055620"/>
            <a:ext cx="10744200" cy="2038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58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5355" y="4810996"/>
            <a:ext cx="4922181" cy="5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692695"/>
            <a:ext cx="11520000" cy="5146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88705" y="4652645"/>
            <a:ext cx="657225" cy="196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5232400" y="5726430"/>
            <a:ext cx="930275" cy="112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5118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7881" y="3408006"/>
            <a:ext cx="656925" cy="295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25088" y="3913199"/>
            <a:ext cx="4912661" cy="305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2840" y="4437456"/>
            <a:ext cx="4065322" cy="305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78873" y="5476437"/>
            <a:ext cx="5855206" cy="295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836205"/>
            <a:ext cx="11520000" cy="5316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005" y="404495"/>
            <a:ext cx="10892790" cy="6144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764450"/>
            <a:ext cx="11520000" cy="4709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83825" y="859793"/>
            <a:ext cx="352264" cy="28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16717" y="859793"/>
            <a:ext cx="352264" cy="27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0783" y="1384182"/>
            <a:ext cx="647404" cy="295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69841" y="1384182"/>
            <a:ext cx="656925" cy="295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78899" y="1384182"/>
            <a:ext cx="666446" cy="295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59329" y="1393717"/>
            <a:ext cx="971107" cy="28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60783" y="1918106"/>
            <a:ext cx="1294809" cy="295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21180" y="2452029"/>
            <a:ext cx="1608991" cy="295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424255" y="2452029"/>
            <a:ext cx="352264" cy="28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46602" y="2985953"/>
            <a:ext cx="1599471" cy="295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41742" y="4044266"/>
            <a:ext cx="9501619" cy="314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60783" y="5121647"/>
            <a:ext cx="4274776" cy="305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2023-01-06T11:43:35Z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4A12682BA00F48DCAB4B5A3CD1EB0855</vt:lpwstr>
  </property>
</Properties>
</file>