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7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1272" y="2063362"/>
            <a:ext cx="6978644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1652" y="2692170"/>
            <a:ext cx="6626380" cy="33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7685" y="3368615"/>
            <a:ext cx="1142479" cy="103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0495" y="3854512"/>
            <a:ext cx="1799404" cy="5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2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0033" y="1425865"/>
            <a:ext cx="1399537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3421" y="1416327"/>
            <a:ext cx="2085024" cy="33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5388" y="2026805"/>
            <a:ext cx="2370644" cy="33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6876" y="2045883"/>
            <a:ext cx="695008" cy="30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9636" y="2637284"/>
            <a:ext cx="2484892" cy="33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31834" y="2646822"/>
            <a:ext cx="723570" cy="31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48661" y="3247762"/>
            <a:ext cx="2922842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20033" y="3858241"/>
            <a:ext cx="1399537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52132" y="3858241"/>
            <a:ext cx="1390016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87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8942" y="2655879"/>
            <a:ext cx="2418247" cy="333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3702" y="2665415"/>
            <a:ext cx="2408727" cy="32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7505" y="3777615"/>
            <a:ext cx="613410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2462" y="3876532"/>
            <a:ext cx="695008" cy="32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4545" y="5106721"/>
            <a:ext cx="885421" cy="314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6727" y="5125794"/>
            <a:ext cx="1056793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2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1239" y="1531105"/>
            <a:ext cx="10291834" cy="324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388" y="2141820"/>
            <a:ext cx="4779371" cy="33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5555" y="2720340"/>
            <a:ext cx="77787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79504" y="2752535"/>
            <a:ext cx="733090" cy="324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867" y="3363249"/>
            <a:ext cx="723570" cy="314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86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4727" y="2501290"/>
            <a:ext cx="5521983" cy="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033" y="3110929"/>
            <a:ext cx="5093553" cy="3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7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5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70578" y="1244366"/>
            <a:ext cx="2532495" cy="10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883140"/>
            <a:ext cx="6378842" cy="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5600" y="3465830"/>
            <a:ext cx="459105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6000" y="3456240"/>
            <a:ext cx="380826" cy="32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6644" y="3456240"/>
            <a:ext cx="390347" cy="32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89553" y="3456240"/>
            <a:ext cx="380826" cy="32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83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9553" y="1396602"/>
            <a:ext cx="8083041" cy="33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388" y="2035085"/>
            <a:ext cx="6474049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3504" y="2664039"/>
            <a:ext cx="1399537" cy="33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760" y="4569961"/>
            <a:ext cx="10291834" cy="33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388" y="5208445"/>
            <a:ext cx="5798082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70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09695" y="2671445"/>
            <a:ext cx="4371975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1239" y="929743"/>
            <a:ext cx="238016" cy="247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3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5537" y="1520181"/>
            <a:ext cx="361785" cy="428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4380" y="1520181"/>
            <a:ext cx="504595" cy="428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0909" y="1510655"/>
            <a:ext cx="514115" cy="45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6396" y="1501129"/>
            <a:ext cx="514115" cy="4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9190" y="2396569"/>
            <a:ext cx="456991" cy="457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3239" y="2406095"/>
            <a:ext cx="495074" cy="438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9603" y="2406095"/>
            <a:ext cx="533157" cy="4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04132" y="2406095"/>
            <a:ext cx="514115" cy="44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52793" y="3292010"/>
            <a:ext cx="523636" cy="4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57322" y="3320588"/>
            <a:ext cx="514115" cy="428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04000" y="3311062"/>
            <a:ext cx="542677" cy="4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37090" y="3292010"/>
            <a:ext cx="476033" cy="47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29355" y="4196977"/>
            <a:ext cx="456991" cy="41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95801" y="4187451"/>
            <a:ext cx="495074" cy="485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651603" y="4177925"/>
            <a:ext cx="542677" cy="4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365652" y="4206503"/>
            <a:ext cx="485553" cy="4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4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1719" y="882211"/>
            <a:ext cx="247537" cy="24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1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7768" y="2178580"/>
            <a:ext cx="218975" cy="247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7438" y="2149981"/>
            <a:ext cx="199933" cy="3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3206" y="2169047"/>
            <a:ext cx="380826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6661" y="2216713"/>
            <a:ext cx="323702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9206" y="2855438"/>
            <a:ext cx="218975" cy="25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1752" y="2836371"/>
            <a:ext cx="390347" cy="3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43206" y="2845905"/>
            <a:ext cx="380826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85685" y="2903104"/>
            <a:ext cx="342743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48727" y="3541829"/>
            <a:ext cx="247537" cy="247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10314" y="3522762"/>
            <a:ext cx="342743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43206" y="3513229"/>
            <a:ext cx="380826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95206" y="3579962"/>
            <a:ext cx="333223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325" y="1653540"/>
            <a:ext cx="38100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9370" y="1644015"/>
            <a:ext cx="37147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960" y="1644015"/>
            <a:ext cx="37147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1280" y="1644015"/>
            <a:ext cx="37147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3785" y="2682533"/>
            <a:ext cx="380826" cy="3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8628" y="2682533"/>
            <a:ext cx="390347" cy="3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41553" y="2682533"/>
            <a:ext cx="380826" cy="3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4710" y="3520897"/>
            <a:ext cx="1399537" cy="3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09388" y="4149670"/>
            <a:ext cx="1390016" cy="3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47933" y="4778443"/>
            <a:ext cx="1409057" cy="32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0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8125" y="1436370"/>
            <a:ext cx="613410" cy="59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6110" y="2188210"/>
            <a:ext cx="739140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3275" y="2823210"/>
            <a:ext cx="765175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8870" y="3539490"/>
            <a:ext cx="699770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81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3421" y="2140640"/>
            <a:ext cx="4112925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5834" y="3399194"/>
            <a:ext cx="7845024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5355" y="4657747"/>
            <a:ext cx="3932033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