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70" r:id="rId9"/>
    <p:sldId id="272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6.png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4.png"/><Relationship Id="rId5" Type="http://schemas.openxmlformats.org/officeDocument/2006/relationships/tags" Target="../tags/tag21.xml"/><Relationship Id="rId10" Type="http://schemas.openxmlformats.org/officeDocument/2006/relationships/image" Target="../media/image13.png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96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7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611" y="1586549"/>
            <a:ext cx="723570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29553" y="1577026"/>
            <a:ext cx="714049" cy="333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0198" y="2215035"/>
            <a:ext cx="1390016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94809" y="2843522"/>
            <a:ext cx="3132297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578" y="3481531"/>
            <a:ext cx="2599140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76165" y="3481531"/>
            <a:ext cx="1399537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3421" y="4110017"/>
            <a:ext cx="4969785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15041" y="4738504"/>
            <a:ext cx="1390016" cy="32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1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4859" y="3653824"/>
            <a:ext cx="314181" cy="276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2661" y="4941168"/>
            <a:ext cx="355947" cy="29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7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7090" y="1586591"/>
            <a:ext cx="323702" cy="3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0066" y="2900763"/>
            <a:ext cx="333223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185" y="4509045"/>
            <a:ext cx="11520000" cy="1901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7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04793" y="2767265"/>
            <a:ext cx="714049" cy="323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99404" y="2767265"/>
            <a:ext cx="704528" cy="314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5603" y="4662176"/>
            <a:ext cx="714049" cy="323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9404" y="4671699"/>
            <a:ext cx="714049" cy="30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52859" y="5300162"/>
            <a:ext cx="1732760" cy="314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89024" y="1539211"/>
            <a:ext cx="342743" cy="30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98545" y="2167908"/>
            <a:ext cx="333223" cy="3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6628" y="2825182"/>
            <a:ext cx="295140" cy="238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6909" y="3415776"/>
            <a:ext cx="704528" cy="33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53388" y="4073050"/>
            <a:ext cx="714049" cy="304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04330" y="4053999"/>
            <a:ext cx="1323371" cy="32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18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52545" y="2686050"/>
            <a:ext cx="4486275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7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07430" y="783590"/>
            <a:ext cx="39497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21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2512" y="1587054"/>
            <a:ext cx="504595" cy="4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8000" y="1548942"/>
            <a:ext cx="504595" cy="4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22842" y="1558470"/>
            <a:ext cx="533157" cy="4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6892" y="1558470"/>
            <a:ext cx="514115" cy="45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77752" y="2577974"/>
            <a:ext cx="485553" cy="457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4198" y="2587502"/>
            <a:ext cx="504595" cy="4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48198" y="2577974"/>
            <a:ext cx="552198" cy="4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62247" y="2606558"/>
            <a:ext cx="485553" cy="4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1404" y="3607006"/>
            <a:ext cx="456991" cy="4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48330" y="3645118"/>
            <a:ext cx="466512" cy="4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37500" y="3578225"/>
            <a:ext cx="514350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32825" y="3590290"/>
            <a:ext cx="476250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49190" y="4683678"/>
            <a:ext cx="495074" cy="4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301322" y="4664622"/>
            <a:ext cx="399867" cy="4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081024" y="4655094"/>
            <a:ext cx="514115" cy="4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766512" y="4645566"/>
            <a:ext cx="514115" cy="4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67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330" y="1587190"/>
            <a:ext cx="723570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8677" y="1596720"/>
            <a:ext cx="723570" cy="31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3024" y="1596720"/>
            <a:ext cx="714049" cy="314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7371" y="1587190"/>
            <a:ext cx="704528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4040" y="2183130"/>
            <a:ext cx="72326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8677" y="2225671"/>
            <a:ext cx="723570" cy="324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2810" y="2179320"/>
            <a:ext cx="713740" cy="40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27590" y="2183130"/>
            <a:ext cx="70421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44405"/>
            <a:ext cx="11520000" cy="288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>
            <p:custDataLst>
              <p:tags r:id="rId2"/>
            </p:custDataLst>
          </p:nvPr>
        </p:nvSpPr>
        <p:spPr bwMode="white">
          <a:xfrm>
            <a:off x="3548528" y="4553789"/>
            <a:ext cx="380826" cy="31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>
            <p:custDataLst>
              <p:tags r:id="rId3"/>
            </p:custDataLst>
          </p:nvPr>
        </p:nvSpPr>
        <p:spPr bwMode="white">
          <a:xfrm>
            <a:off x="5828665" y="4460875"/>
            <a:ext cx="58801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>
            <p:custDataLst>
              <p:tags r:id="rId4"/>
            </p:custDataLst>
          </p:nvPr>
        </p:nvSpPr>
        <p:spPr bwMode="white">
          <a:xfrm>
            <a:off x="8356600" y="4519295"/>
            <a:ext cx="48069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>
            <p:custDataLst>
              <p:tags r:id="rId5"/>
            </p:custDataLst>
          </p:nvPr>
        </p:nvSpPr>
        <p:spPr bwMode="white">
          <a:xfrm>
            <a:off x="10174909" y="4544266"/>
            <a:ext cx="714049" cy="32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>
            <p:custDataLst>
              <p:tags r:id="rId6"/>
            </p:custDataLst>
          </p:nvPr>
        </p:nvSpPr>
        <p:spPr bwMode="white">
          <a:xfrm>
            <a:off x="3548528" y="5229921"/>
            <a:ext cx="371305" cy="323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>
            <p:custDataLst>
              <p:tags r:id="rId7"/>
            </p:custDataLst>
          </p:nvPr>
        </p:nvSpPr>
        <p:spPr bwMode="white">
          <a:xfrm>
            <a:off x="5928694" y="5239444"/>
            <a:ext cx="371305" cy="304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>
            <p:custDataLst>
              <p:tags r:id="rId8"/>
            </p:custDataLst>
          </p:nvPr>
        </p:nvSpPr>
        <p:spPr bwMode="white">
          <a:xfrm>
            <a:off x="8175625" y="5229860"/>
            <a:ext cx="767715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>
            <p:custDataLst>
              <p:tags r:id="rId9"/>
            </p:custDataLst>
          </p:nvPr>
        </p:nvSpPr>
        <p:spPr bwMode="white">
          <a:xfrm>
            <a:off x="10165388" y="5220398"/>
            <a:ext cx="723570" cy="33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54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0231" y="1530297"/>
            <a:ext cx="380826" cy="31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3702" y="1530297"/>
            <a:ext cx="361785" cy="305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27173" y="1520764"/>
            <a:ext cx="380826" cy="324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8776" y="1883015"/>
            <a:ext cx="399867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38214" y="1883015"/>
            <a:ext cx="390347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5719" y="1883015"/>
            <a:ext cx="390347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20231" y="2188068"/>
            <a:ext cx="380826" cy="305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23702" y="2178535"/>
            <a:ext cx="380826" cy="314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27173" y="2169002"/>
            <a:ext cx="371305" cy="324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58776" y="2531253"/>
            <a:ext cx="399867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38214" y="2531253"/>
            <a:ext cx="390347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841685" y="2531253"/>
            <a:ext cx="390347" cy="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3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4148" y="2657614"/>
            <a:ext cx="685487" cy="324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1404" y="3306667"/>
            <a:ext cx="695008" cy="314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985" y="3788955"/>
            <a:ext cx="11520000" cy="2470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>
            <p:custDataLst>
              <p:tags r:id="rId2"/>
            </p:custDataLst>
          </p:nvPr>
        </p:nvSpPr>
        <p:spPr bwMode="white">
          <a:xfrm>
            <a:off x="5025100" y="5095550"/>
            <a:ext cx="723570" cy="324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>
            <p:custDataLst>
              <p:tags r:id="rId3"/>
            </p:custDataLst>
          </p:nvPr>
        </p:nvSpPr>
        <p:spPr bwMode="white">
          <a:xfrm>
            <a:off x="2483084" y="5734542"/>
            <a:ext cx="704528" cy="33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76" y="265789"/>
            <a:ext cx="11520000" cy="4459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9331" y="1685540"/>
            <a:ext cx="3932033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9331" y="2981421"/>
            <a:ext cx="3589289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9810" y="4267774"/>
            <a:ext cx="5293487" cy="323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725144"/>
            <a:ext cx="11520000" cy="2011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20176" y="6212010"/>
            <a:ext cx="8197289" cy="333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47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56396" y="1492636"/>
            <a:ext cx="1780363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6890" y="2111375"/>
            <a:ext cx="104711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5289" y="2789903"/>
            <a:ext cx="2437289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5289" y="3438537"/>
            <a:ext cx="2370644" cy="32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620" y="4076610"/>
            <a:ext cx="11520000" cy="1092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2"/>
            </p:custDataLst>
          </p:nvPr>
        </p:nvSpPr>
        <p:spPr bwMode="white">
          <a:xfrm>
            <a:off x="1969603" y="4143722"/>
            <a:ext cx="2408727" cy="325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>
            <p:custDataLst>
              <p:tags r:id="rId3"/>
            </p:custDataLst>
          </p:nvPr>
        </p:nvSpPr>
        <p:spPr bwMode="white">
          <a:xfrm>
            <a:off x="10328743" y="4153310"/>
            <a:ext cx="723570" cy="31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>
            <p:custDataLst>
              <p:tags r:id="rId4"/>
            </p:custDataLst>
          </p:nvPr>
        </p:nvSpPr>
        <p:spPr bwMode="white">
          <a:xfrm>
            <a:off x="1798231" y="4786087"/>
            <a:ext cx="695008" cy="31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1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5156745"/>
            <a:ext cx="11520000" cy="142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>
            <p:custDataLst>
              <p:tags r:id="rId6"/>
            </p:custDataLst>
          </p:nvPr>
        </p:nvSpPr>
        <p:spPr bwMode="white">
          <a:xfrm>
            <a:off x="3393292" y="5395146"/>
            <a:ext cx="1409057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>
            <p:custDataLst>
              <p:tags r:id="rId7"/>
            </p:custDataLst>
          </p:nvPr>
        </p:nvSpPr>
        <p:spPr bwMode="white">
          <a:xfrm>
            <a:off x="7134912" y="5395146"/>
            <a:ext cx="1390016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>
            <p:custDataLst>
              <p:tags r:id="rId8"/>
            </p:custDataLst>
          </p:nvPr>
        </p:nvSpPr>
        <p:spPr bwMode="white">
          <a:xfrm>
            <a:off x="3402813" y="6024526"/>
            <a:ext cx="1399537" cy="324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2023-01-10T05:34:00Z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