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5" r:id="rId5"/>
    <p:sldId id="266" r:id="rId6"/>
    <p:sldId id="267" r:id="rId7"/>
    <p:sldId id="268" r:id="rId8"/>
    <p:sldId id="269" r:id="rId9"/>
    <p:sldId id="271" r:id="rId10"/>
    <p:sldId id="273" r:id="rId11"/>
    <p:sldId id="274" r:id="rId12"/>
    <p:sldId id="276" r:id="rId13"/>
    <p:sldId id="278" r:id="rId14"/>
    <p:sldId id="280" r:id="rId15"/>
    <p:sldId id="281" r:id="rId16"/>
    <p:sldId id="282" r:id="rId17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682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7.xml"/><Relationship Id="rId7" Type="http://schemas.openxmlformats.org/officeDocument/2006/relationships/image" Target="../media/image15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20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13.png"/><Relationship Id="rId5" Type="http://schemas.openxmlformats.org/officeDocument/2006/relationships/tags" Target="../tags/tag11.xml"/><Relationship Id="rId10" Type="http://schemas.openxmlformats.org/officeDocument/2006/relationships/image" Target="../media/image12.png"/><Relationship Id="rId4" Type="http://schemas.openxmlformats.org/officeDocument/2006/relationships/tags" Target="../tags/tag10.xml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281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74578" y="1787749"/>
            <a:ext cx="752132" cy="47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25553" y="2416958"/>
            <a:ext cx="5645752" cy="38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85024" y="2388358"/>
            <a:ext cx="3522644" cy="176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5074" y="3017566"/>
            <a:ext cx="740446" cy="195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15239" y="3017567"/>
            <a:ext cx="3446479" cy="195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61225"/>
            <a:ext cx="11520000" cy="31914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679834" y="1151954"/>
            <a:ext cx="1399537" cy="333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34615" y="2317115"/>
            <a:ext cx="732790" cy="537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94876" y="2419027"/>
            <a:ext cx="714049" cy="323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12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3490" y="3501935"/>
            <a:ext cx="11520000" cy="31914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>
            <p:custDataLst>
              <p:tags r:id="rId2"/>
            </p:custDataLst>
          </p:nvPr>
        </p:nvSpPr>
        <p:spPr bwMode="white">
          <a:xfrm>
            <a:off x="4236085" y="4915535"/>
            <a:ext cx="1461770" cy="387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>
            <p:custDataLst>
              <p:tags r:id="rId3"/>
            </p:custDataLst>
          </p:nvPr>
        </p:nvSpPr>
        <p:spPr bwMode="white">
          <a:xfrm>
            <a:off x="7494270" y="4890770"/>
            <a:ext cx="1861185" cy="423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/>
          <p:cNvSpPr/>
          <p:nvPr>
            <p:custDataLst>
              <p:tags r:id="rId4"/>
            </p:custDataLst>
          </p:nvPr>
        </p:nvSpPr>
        <p:spPr bwMode="white">
          <a:xfrm>
            <a:off x="3933825" y="5407660"/>
            <a:ext cx="2233295" cy="507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>
            <p:custDataLst>
              <p:tags r:id="rId5"/>
            </p:custDataLst>
          </p:nvPr>
        </p:nvSpPr>
        <p:spPr bwMode="white">
          <a:xfrm>
            <a:off x="7502525" y="5444490"/>
            <a:ext cx="1824355" cy="470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254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4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620" y="4652555"/>
            <a:ext cx="11520000" cy="1814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32980"/>
            <a:ext cx="11520000" cy="44593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6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666525"/>
            <a:ext cx="11520000" cy="21859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>
            <p:custDataLst>
              <p:tags r:id="rId2"/>
            </p:custDataLst>
          </p:nvPr>
        </p:nvSpPr>
        <p:spPr bwMode="white">
          <a:xfrm>
            <a:off x="10536694" y="5611546"/>
            <a:ext cx="218975" cy="315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/>
          <p:cNvSpPr/>
          <p:nvPr>
            <p:custDataLst>
              <p:tags r:id="rId3"/>
            </p:custDataLst>
          </p:nvPr>
        </p:nvSpPr>
        <p:spPr bwMode="white">
          <a:xfrm>
            <a:off x="7608074" y="4927016"/>
            <a:ext cx="218975" cy="315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/>
          <p:cNvSpPr/>
          <p:nvPr>
            <p:custDataLst>
              <p:tags r:id="rId4"/>
            </p:custDataLst>
          </p:nvPr>
        </p:nvSpPr>
        <p:spPr bwMode="white">
          <a:xfrm>
            <a:off x="9582924" y="4911776"/>
            <a:ext cx="218975" cy="315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0932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05520" y="2131621"/>
            <a:ext cx="1390016" cy="314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94876" y="2122083"/>
            <a:ext cx="1390016" cy="324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53256" y="2789742"/>
            <a:ext cx="390347" cy="305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43338" y="2770666"/>
            <a:ext cx="733090" cy="324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85685" y="2770666"/>
            <a:ext cx="1390016" cy="324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30280" y="4067831"/>
            <a:ext cx="7311867" cy="324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20760" y="5364997"/>
            <a:ext cx="5455338" cy="324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007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462020" y="2680970"/>
            <a:ext cx="5267325" cy="149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332656"/>
            <a:ext cx="11520000" cy="4284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04133" y="356876"/>
            <a:ext cx="393700" cy="485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06045" y="3008074"/>
            <a:ext cx="428429" cy="390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82012" y="2998553"/>
            <a:ext cx="456991" cy="409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04458" y="2969990"/>
            <a:ext cx="485553" cy="476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99467" y="3027116"/>
            <a:ext cx="495074" cy="352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58971" y="3931617"/>
            <a:ext cx="533157" cy="437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463373" y="3916686"/>
            <a:ext cx="495300" cy="433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795401" y="3912575"/>
            <a:ext cx="476033" cy="466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452326" y="3912575"/>
            <a:ext cx="504595" cy="457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2704" y="4638176"/>
            <a:ext cx="11520000" cy="18799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2"/>
          <p:cNvSpPr/>
          <p:nvPr/>
        </p:nvSpPr>
        <p:spPr bwMode="white">
          <a:xfrm>
            <a:off x="2693067" y="4876745"/>
            <a:ext cx="485553" cy="486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3"/>
          <p:cNvSpPr/>
          <p:nvPr/>
        </p:nvSpPr>
        <p:spPr bwMode="white">
          <a:xfrm>
            <a:off x="3369034" y="4886287"/>
            <a:ext cx="514115" cy="467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4"/>
          <p:cNvSpPr/>
          <p:nvPr/>
        </p:nvSpPr>
        <p:spPr bwMode="white">
          <a:xfrm>
            <a:off x="6282356" y="4934001"/>
            <a:ext cx="466512" cy="372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5"/>
          <p:cNvSpPr/>
          <p:nvPr/>
        </p:nvSpPr>
        <p:spPr bwMode="white">
          <a:xfrm>
            <a:off x="6967844" y="4905373"/>
            <a:ext cx="485553" cy="391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6"/>
          <p:cNvSpPr/>
          <p:nvPr/>
        </p:nvSpPr>
        <p:spPr bwMode="white">
          <a:xfrm>
            <a:off x="1464902" y="5859649"/>
            <a:ext cx="495074" cy="400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7"/>
          <p:cNvSpPr/>
          <p:nvPr/>
        </p:nvSpPr>
        <p:spPr bwMode="white">
          <a:xfrm>
            <a:off x="2178951" y="5869192"/>
            <a:ext cx="371305" cy="391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8"/>
          <p:cNvSpPr/>
          <p:nvPr/>
        </p:nvSpPr>
        <p:spPr bwMode="white">
          <a:xfrm>
            <a:off x="6349001" y="5831021"/>
            <a:ext cx="466512" cy="438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9"/>
          <p:cNvSpPr/>
          <p:nvPr/>
        </p:nvSpPr>
        <p:spPr bwMode="white">
          <a:xfrm>
            <a:off x="7005927" y="5840564"/>
            <a:ext cx="485553" cy="429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10"/>
          <p:cNvSpPr/>
          <p:nvPr/>
        </p:nvSpPr>
        <p:spPr bwMode="white">
          <a:xfrm>
            <a:off x="7739018" y="5869192"/>
            <a:ext cx="456991" cy="381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11"/>
          <p:cNvSpPr/>
          <p:nvPr/>
        </p:nvSpPr>
        <p:spPr bwMode="white">
          <a:xfrm>
            <a:off x="8395943" y="5859649"/>
            <a:ext cx="504595" cy="400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bldLvl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23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11041" y="2339027"/>
            <a:ext cx="380826" cy="314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62975" y="2339027"/>
            <a:ext cx="380826" cy="314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90876" y="2329503"/>
            <a:ext cx="390347" cy="323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80561" y="2329503"/>
            <a:ext cx="380826" cy="323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42016" y="2329503"/>
            <a:ext cx="380826" cy="323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869917" y="2329503"/>
            <a:ext cx="380826" cy="323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11041" y="3777103"/>
            <a:ext cx="380826" cy="323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324860" y="3682365"/>
            <a:ext cx="533400" cy="523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757652" y="3777103"/>
            <a:ext cx="380826" cy="323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480561" y="3777103"/>
            <a:ext cx="390347" cy="323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842016" y="3777103"/>
            <a:ext cx="380826" cy="323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536694" y="3777103"/>
            <a:ext cx="380826" cy="323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bldLvl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827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53652" y="1463278"/>
            <a:ext cx="361785" cy="314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47460" y="1560830"/>
            <a:ext cx="326390" cy="331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10909" y="2101735"/>
            <a:ext cx="371305" cy="323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52925" y="2225614"/>
            <a:ext cx="333223" cy="304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01388" y="2740191"/>
            <a:ext cx="371305" cy="323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52645" y="2821940"/>
            <a:ext cx="332105" cy="356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86876" y="3397707"/>
            <a:ext cx="380826" cy="314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194942" y="3512057"/>
            <a:ext cx="333223" cy="314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animBg="1"/>
      <p:bldP spid="6" grpId="0" animBg="1"/>
      <p:bldP spid="7" grpId="0" animBg="1"/>
      <p:bldP spid="8" grpId="0" bldLvl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472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60396" y="2119879"/>
            <a:ext cx="704528" cy="323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860396" y="2757919"/>
            <a:ext cx="723570" cy="333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69917" y="3395959"/>
            <a:ext cx="695008" cy="323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69917" y="4043522"/>
            <a:ext cx="704528" cy="314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25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20850" y="1635125"/>
            <a:ext cx="2379980" cy="2310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66049" y="1634903"/>
            <a:ext cx="2380165" cy="1982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1588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15834" y="2207582"/>
            <a:ext cx="5293487" cy="324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25355" y="3494914"/>
            <a:ext cx="5455338" cy="324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91404" y="4772710"/>
            <a:ext cx="2913322" cy="324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72694" y="5421143"/>
            <a:ext cx="2913322" cy="324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7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2285" y="5599340"/>
            <a:ext cx="11520000" cy="13290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>
            <p:custDataLst>
              <p:tags r:id="rId2"/>
            </p:custDataLst>
          </p:nvPr>
        </p:nvSpPr>
        <p:spPr bwMode="white">
          <a:xfrm>
            <a:off x="1394549" y="6029612"/>
            <a:ext cx="1847008" cy="458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330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71636" y="1444705"/>
            <a:ext cx="742611" cy="324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80628" y="1444705"/>
            <a:ext cx="742611" cy="324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62049" y="2054983"/>
            <a:ext cx="2094545" cy="324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41752" y="2054983"/>
            <a:ext cx="1418578" cy="324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72694" y="2665261"/>
            <a:ext cx="1056793" cy="324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47537" y="2674797"/>
            <a:ext cx="1390016" cy="314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57983" y="3285075"/>
            <a:ext cx="371305" cy="314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576429" y="3285075"/>
            <a:ext cx="1028231" cy="324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051471" y="3285075"/>
            <a:ext cx="2380165" cy="333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796727" y="3895353"/>
            <a:ext cx="2408727" cy="333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176561" y="3895353"/>
            <a:ext cx="2427768" cy="324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413586" y="3895353"/>
            <a:ext cx="2408727" cy="324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5" name="img_16777215" descr="9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4040" y="4307750"/>
            <a:ext cx="11520000" cy="25794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Rectangle 2"/>
          <p:cNvSpPr/>
          <p:nvPr>
            <p:custDataLst>
              <p:tags r:id="rId2"/>
            </p:custDataLst>
          </p:nvPr>
        </p:nvSpPr>
        <p:spPr bwMode="white">
          <a:xfrm>
            <a:off x="10225312" y="4441498"/>
            <a:ext cx="1742280" cy="334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3"/>
          <p:cNvSpPr/>
          <p:nvPr>
            <p:custDataLst>
              <p:tags r:id="rId3"/>
            </p:custDataLst>
          </p:nvPr>
        </p:nvSpPr>
        <p:spPr bwMode="white">
          <a:xfrm>
            <a:off x="1513907" y="5072025"/>
            <a:ext cx="1390016" cy="324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4"/>
          <p:cNvSpPr/>
          <p:nvPr>
            <p:custDataLst>
              <p:tags r:id="rId4"/>
            </p:custDataLst>
          </p:nvPr>
        </p:nvSpPr>
        <p:spPr bwMode="white">
          <a:xfrm>
            <a:off x="7645213" y="5072025"/>
            <a:ext cx="1056793" cy="324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5"/>
          <p:cNvSpPr/>
          <p:nvPr>
            <p:custDataLst>
              <p:tags r:id="rId5"/>
            </p:custDataLst>
          </p:nvPr>
        </p:nvSpPr>
        <p:spPr bwMode="white">
          <a:xfrm>
            <a:off x="9911130" y="5081579"/>
            <a:ext cx="1037752" cy="305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6"/>
          <p:cNvSpPr/>
          <p:nvPr>
            <p:custDataLst>
              <p:tags r:id="rId6"/>
            </p:custDataLst>
          </p:nvPr>
        </p:nvSpPr>
        <p:spPr bwMode="white">
          <a:xfrm>
            <a:off x="5274568" y="5702553"/>
            <a:ext cx="1418578" cy="324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7"/>
          <p:cNvSpPr/>
          <p:nvPr>
            <p:custDataLst>
              <p:tags r:id="rId7"/>
            </p:custDataLst>
          </p:nvPr>
        </p:nvSpPr>
        <p:spPr bwMode="white">
          <a:xfrm>
            <a:off x="9330370" y="5712106"/>
            <a:ext cx="1428099" cy="315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8"/>
          <p:cNvSpPr/>
          <p:nvPr>
            <p:custDataLst>
              <p:tags r:id="rId8"/>
            </p:custDataLst>
          </p:nvPr>
        </p:nvSpPr>
        <p:spPr bwMode="white">
          <a:xfrm>
            <a:off x="2199395" y="6333080"/>
            <a:ext cx="2075504" cy="324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9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10</cp:revision>
  <dcterms:created xsi:type="dcterms:W3CDTF">2022-11-08T02:00:00Z</dcterms:created>
  <dcterms:modified xsi:type="dcterms:W3CDTF">2023-01-10T05:10:11Z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