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8" r:id="rId8"/>
    <p:sldId id="270" r:id="rId9"/>
    <p:sldId id="272" r:id="rId10"/>
    <p:sldId id="273" r:id="rId11"/>
    <p:sldId id="275" r:id="rId12"/>
    <p:sldId id="276" r:id="rId13"/>
    <p:sldId id="277" r:id="rId14"/>
    <p:sldId id="279" r:id="rId15"/>
    <p:sldId id="280" r:id="rId16"/>
    <p:sldId id="281" r:id="rId17"/>
    <p:sldId id="282" r:id="rId18"/>
    <p:sldId id="283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 userDrawn="1">
          <p15:clr>
            <a:srgbClr val="A4A3A4"/>
          </p15:clr>
        </p15:guide>
        <p15:guide id="2" pos="38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682" y="336"/>
      </p:cViewPr>
      <p:guideLst>
        <p:guide orient="horz" pos="2142"/>
        <p:guide pos="38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7.xml"/><Relationship Id="rId7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504735"/>
            <a:ext cx="11520000" cy="4000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01520" y="2162003"/>
            <a:ext cx="10234710" cy="38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5553" y="2723951"/>
            <a:ext cx="390347" cy="38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1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0840" y="4437290"/>
            <a:ext cx="11520000" cy="22733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53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24231" y="2017565"/>
            <a:ext cx="714049" cy="257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95603" y="3706308"/>
            <a:ext cx="704528" cy="305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784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264015" y="746125"/>
            <a:ext cx="393700" cy="444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20760" y="3658515"/>
            <a:ext cx="10291834" cy="333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9388" y="4230952"/>
            <a:ext cx="5455338" cy="324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625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5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620" y="4148365"/>
            <a:ext cx="11520000" cy="17269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612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5249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36628" y="1986981"/>
            <a:ext cx="295140" cy="228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736628" y="2549025"/>
            <a:ext cx="285619" cy="238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89024" y="3101543"/>
            <a:ext cx="342743" cy="304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58330" y="3608705"/>
            <a:ext cx="350520" cy="414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94700" y="3608705"/>
            <a:ext cx="342900" cy="414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24085" y="3608705"/>
            <a:ext cx="350520" cy="414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  <p:bldP spid="7" grpId="0" bldLvl="0" animBg="1"/>
      <p:bldP spid="8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56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003537" y="834407"/>
            <a:ext cx="1390016" cy="324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8909" y="1396909"/>
            <a:ext cx="2408727" cy="333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0760" y="3103484"/>
            <a:ext cx="10291834" cy="333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9388" y="3675520"/>
            <a:ext cx="10444165" cy="333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9325" y="4180840"/>
            <a:ext cx="3670935" cy="400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51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462020" y="2667000"/>
            <a:ext cx="5267325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002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94942" y="920233"/>
            <a:ext cx="257057" cy="257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9227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67530" y="1369060"/>
            <a:ext cx="533400" cy="492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09845" y="1356995"/>
            <a:ext cx="447675" cy="546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23173" y="1415092"/>
            <a:ext cx="523636" cy="447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65785" y="1415092"/>
            <a:ext cx="371305" cy="428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96793" y="2310142"/>
            <a:ext cx="447471" cy="390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58446" y="2300621"/>
            <a:ext cx="266578" cy="418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48595" y="3186149"/>
            <a:ext cx="542677" cy="409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062644" y="3186149"/>
            <a:ext cx="514115" cy="409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776694" y="3186149"/>
            <a:ext cx="485553" cy="447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584297" y="3205193"/>
            <a:ext cx="533157" cy="380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1326909" y="3195671"/>
            <a:ext cx="466512" cy="428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291471" y="4090722"/>
            <a:ext cx="533157" cy="409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996000" y="4071678"/>
            <a:ext cx="476033" cy="447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651933" y="4062156"/>
            <a:ext cx="485553" cy="466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385024" y="4071678"/>
            <a:ext cx="466512" cy="409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815438" y="4995294"/>
            <a:ext cx="418909" cy="380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3539008" y="4966729"/>
            <a:ext cx="447471" cy="418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926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26470" y="2461895"/>
            <a:ext cx="506730" cy="461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126470" y="3079115"/>
            <a:ext cx="506730" cy="474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26470" y="3710305"/>
            <a:ext cx="506730" cy="461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26470" y="4327525"/>
            <a:ext cx="506730" cy="474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836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17345" y="1431925"/>
            <a:ext cx="511810" cy="365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43933" y="1456394"/>
            <a:ext cx="371305" cy="325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66842" y="1456394"/>
            <a:ext cx="352264" cy="325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03060" y="1431925"/>
            <a:ext cx="499110" cy="365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03640" y="1475740"/>
            <a:ext cx="371475" cy="337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747885" y="1431925"/>
            <a:ext cx="511810" cy="365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39850" y="1965325"/>
            <a:ext cx="371475" cy="541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67966" y="2078026"/>
            <a:ext cx="352264" cy="325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71834" y="2087590"/>
            <a:ext cx="380826" cy="315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081024" y="2087590"/>
            <a:ext cx="380826" cy="315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479915" y="1965325"/>
            <a:ext cx="381000" cy="541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498611" y="2087590"/>
            <a:ext cx="371305" cy="315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" name="img_16777215" descr="4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0530" y="2729140"/>
            <a:ext cx="11520000" cy="19236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Rectangle 2"/>
          <p:cNvSpPr/>
          <p:nvPr>
            <p:custDataLst>
              <p:tags r:id="rId2"/>
            </p:custDataLst>
          </p:nvPr>
        </p:nvSpPr>
        <p:spPr bwMode="white">
          <a:xfrm>
            <a:off x="3084116" y="2929122"/>
            <a:ext cx="1390016" cy="333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3"/>
          <p:cNvSpPr/>
          <p:nvPr>
            <p:custDataLst>
              <p:tags r:id="rId3"/>
            </p:custDataLst>
          </p:nvPr>
        </p:nvSpPr>
        <p:spPr bwMode="white">
          <a:xfrm>
            <a:off x="1541769" y="3548116"/>
            <a:ext cx="1390016" cy="323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4"/>
          <p:cNvSpPr/>
          <p:nvPr>
            <p:custDataLst>
              <p:tags r:id="rId4"/>
            </p:custDataLst>
          </p:nvPr>
        </p:nvSpPr>
        <p:spPr bwMode="white">
          <a:xfrm>
            <a:off x="3579191" y="3548116"/>
            <a:ext cx="1409057" cy="323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5"/>
          <p:cNvSpPr/>
          <p:nvPr>
            <p:custDataLst>
              <p:tags r:id="rId5"/>
            </p:custDataLst>
          </p:nvPr>
        </p:nvSpPr>
        <p:spPr bwMode="white">
          <a:xfrm>
            <a:off x="8777472" y="4176633"/>
            <a:ext cx="2237355" cy="314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animBg="1"/>
      <p:bldP spid="11" grpId="0" animBg="1"/>
      <p:bldP spid="12" grpId="0" animBg="1"/>
      <p:bldP spid="13" grpId="0" bldLvl="0" animBg="1"/>
      <p:bldP spid="14" grpId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947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24605" y="2524760"/>
            <a:ext cx="713740" cy="501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90677" y="3237889"/>
            <a:ext cx="723570" cy="324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6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2285" y="3805465"/>
            <a:ext cx="11520000" cy="2470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>
            <p:custDataLst>
              <p:tags r:id="rId2"/>
            </p:custDataLst>
          </p:nvPr>
        </p:nvSpPr>
        <p:spPr bwMode="white">
          <a:xfrm>
            <a:off x="4841028" y="5092985"/>
            <a:ext cx="723570" cy="314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>
            <p:custDataLst>
              <p:tags r:id="rId3"/>
            </p:custDataLst>
          </p:nvPr>
        </p:nvSpPr>
        <p:spPr bwMode="white">
          <a:xfrm>
            <a:off x="4164965" y="5650865"/>
            <a:ext cx="723265" cy="439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332656"/>
            <a:ext cx="11520000" cy="48309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1194" y="1619008"/>
            <a:ext cx="3417917" cy="333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11435" y="3969391"/>
            <a:ext cx="10292080" cy="466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49343" y="4715782"/>
            <a:ext cx="10206148" cy="333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2080" y="5164638"/>
            <a:ext cx="11520000" cy="12459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423319" y="5950574"/>
            <a:ext cx="8178247" cy="335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37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58578" y="1501926"/>
            <a:ext cx="2418247" cy="333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65388" y="1501926"/>
            <a:ext cx="714049" cy="324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67371" y="2131281"/>
            <a:ext cx="714049" cy="314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48661" y="2751100"/>
            <a:ext cx="1399537" cy="324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37960" y="2636520"/>
            <a:ext cx="1399540" cy="454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37115" y="2640330"/>
            <a:ext cx="1390015" cy="440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52859" y="3361384"/>
            <a:ext cx="723570" cy="324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813123" y="3361384"/>
            <a:ext cx="733090" cy="324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746809" y="3990740"/>
            <a:ext cx="1723239" cy="314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bldLvl="0" animBg="1"/>
      <p:bldP spid="8" grpId="0" bldLvl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2022-11-08T02:00:00Z</dcterms:created>
  <dcterms:modified xsi:type="dcterms:W3CDTF">2023-01-10T05:05:37Z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