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0785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28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504" y="4638257"/>
            <a:ext cx="380826" cy="3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86082" y="4638257"/>
            <a:ext cx="380826" cy="3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3801" y="4638257"/>
            <a:ext cx="390347" cy="3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28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388" y="1520811"/>
            <a:ext cx="3674975" cy="333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3801" y="2130954"/>
            <a:ext cx="742611" cy="3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2727" y="2130954"/>
            <a:ext cx="742611" cy="314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61520" y="910669"/>
            <a:ext cx="3951074" cy="333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388" y="4542923"/>
            <a:ext cx="4274776" cy="3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0760" y="3942314"/>
            <a:ext cx="10282314" cy="3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3068865"/>
            <a:ext cx="11520000" cy="590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230" y="3645445"/>
            <a:ext cx="11520000" cy="3016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91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11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775" y="1250315"/>
            <a:ext cx="6082030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9256" y="2617780"/>
            <a:ext cx="257057" cy="257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867" y="5593195"/>
            <a:ext cx="2751471" cy="33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0760" y="4992390"/>
            <a:ext cx="10282314" cy="33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28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611" y="1481929"/>
            <a:ext cx="390347" cy="333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8095" y="1939925"/>
            <a:ext cx="420370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2611" y="2681969"/>
            <a:ext cx="390347" cy="333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4561" y="3281988"/>
            <a:ext cx="7378512" cy="333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9867" y="3891532"/>
            <a:ext cx="6312198" cy="323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26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38525" y="2642870"/>
            <a:ext cx="531495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70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76231" y="853993"/>
            <a:ext cx="266578" cy="24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4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6826" y="1462962"/>
            <a:ext cx="514115" cy="4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2314" y="1472487"/>
            <a:ext cx="514115" cy="44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98915" y="1435735"/>
            <a:ext cx="53340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13290" y="1435735"/>
            <a:ext cx="49530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9669" y="2367852"/>
            <a:ext cx="542677" cy="43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34677" y="2358327"/>
            <a:ext cx="523636" cy="4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51603" y="2425003"/>
            <a:ext cx="390347" cy="361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99008" y="2358327"/>
            <a:ext cx="495074" cy="4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87272" y="3282267"/>
            <a:ext cx="456991" cy="371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63239" y="3282267"/>
            <a:ext cx="504595" cy="409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52330" y="3263217"/>
            <a:ext cx="476033" cy="42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90214" y="3253692"/>
            <a:ext cx="533157" cy="43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43206" y="4149057"/>
            <a:ext cx="533157" cy="43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947735" y="4130007"/>
            <a:ext cx="514115" cy="4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185090" y="4168107"/>
            <a:ext cx="533157" cy="419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889619" y="4158582"/>
            <a:ext cx="495074" cy="42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641421" y="4158582"/>
            <a:ext cx="466512" cy="428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298347" y="4177632"/>
            <a:ext cx="533157" cy="400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42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13652" y="805804"/>
            <a:ext cx="257057" cy="247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50876" y="3132059"/>
            <a:ext cx="704528" cy="314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60396" y="3713622"/>
            <a:ext cx="714049" cy="324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50876" y="4295186"/>
            <a:ext cx="714049" cy="324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60396" y="4895817"/>
            <a:ext cx="714049" cy="314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31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8297" y="1542596"/>
            <a:ext cx="380826" cy="4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7487" y="1418250"/>
            <a:ext cx="380826" cy="31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5884" y="1418250"/>
            <a:ext cx="361785" cy="31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5074" y="1418250"/>
            <a:ext cx="361785" cy="31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13454" y="1418250"/>
            <a:ext cx="390347" cy="31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41685" y="1418250"/>
            <a:ext cx="371305" cy="32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68297" y="2011285"/>
            <a:ext cx="371305" cy="30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77487" y="2011285"/>
            <a:ext cx="380826" cy="306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67070" y="1885315"/>
            <a:ext cx="381000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85553" y="2001720"/>
            <a:ext cx="380826" cy="32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22975" y="2001720"/>
            <a:ext cx="371305" cy="31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32165" y="2001720"/>
            <a:ext cx="390347" cy="325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4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2585630"/>
            <a:ext cx="11520000" cy="2666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>
            <p:custDataLst>
              <p:tags r:id="rId2"/>
            </p:custDataLst>
          </p:nvPr>
        </p:nvSpPr>
        <p:spPr bwMode="white">
          <a:xfrm>
            <a:off x="8773160" y="2788920"/>
            <a:ext cx="138049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/>
          <p:cNvSpPr/>
          <p:nvPr>
            <p:custDataLst>
              <p:tags r:id="rId3"/>
            </p:custDataLst>
          </p:nvPr>
        </p:nvSpPr>
        <p:spPr bwMode="white">
          <a:xfrm>
            <a:off x="7411720" y="4053840"/>
            <a:ext cx="1361440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4"/>
          <p:cNvSpPr/>
          <p:nvPr>
            <p:custDataLst>
              <p:tags r:id="rId4"/>
            </p:custDataLst>
          </p:nvPr>
        </p:nvSpPr>
        <p:spPr bwMode="white">
          <a:xfrm>
            <a:off x="4507865" y="4693920"/>
            <a:ext cx="1390015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7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0255" y="1344930"/>
            <a:ext cx="1409065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13785" y="1491324"/>
            <a:ext cx="1390016" cy="32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10512" y="2129333"/>
            <a:ext cx="1399537" cy="33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3785" y="2129333"/>
            <a:ext cx="1399537" cy="32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33818" y="4681369"/>
            <a:ext cx="2751471" cy="32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46809" y="4681369"/>
            <a:ext cx="2760991" cy="32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71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00528" y="2149912"/>
            <a:ext cx="1028231" cy="31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7537" y="2140379"/>
            <a:ext cx="1390016" cy="33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9553" y="2140379"/>
            <a:ext cx="1390016" cy="33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4148" y="3408235"/>
            <a:ext cx="714049" cy="324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80297" y="3408235"/>
            <a:ext cx="3132297" cy="33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3983" y="4046929"/>
            <a:ext cx="1390016" cy="33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25355" y="5314785"/>
            <a:ext cx="4617520" cy="33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23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7985" y="1405890"/>
            <a:ext cx="106616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94016" y="1530214"/>
            <a:ext cx="1047272" cy="314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5438" y="2159322"/>
            <a:ext cx="1399537" cy="32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3421" y="2159322"/>
            <a:ext cx="2075504" cy="32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5520" y="2788430"/>
            <a:ext cx="1742280" cy="33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3834" y="2788430"/>
            <a:ext cx="1742280" cy="32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32561" y="2788430"/>
            <a:ext cx="1732760" cy="32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71720" y="3985895"/>
            <a:ext cx="732790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23702" y="4075242"/>
            <a:ext cx="723570" cy="305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86082" y="4694818"/>
            <a:ext cx="2599140" cy="32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2023-01-10T05:28:28Z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