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5" r:id="rId5"/>
    <p:sldId id="266" r:id="rId6"/>
    <p:sldId id="267" r:id="rId7"/>
    <p:sldId id="268" r:id="rId8"/>
    <p:sldId id="270" r:id="rId9"/>
    <p:sldId id="272" r:id="rId10"/>
    <p:sldId id="275" r:id="rId11"/>
    <p:sldId id="276" r:id="rId12"/>
    <p:sldId id="277" r:id="rId13"/>
    <p:sldId id="279" r:id="rId14"/>
    <p:sldId id="282" r:id="rId15"/>
    <p:sldId id="284" r:id="rId16"/>
    <p:sldId id="285" r:id="rId17"/>
    <p:sldId id="286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15.png"/><Relationship Id="rId4" Type="http://schemas.openxmlformats.org/officeDocument/2006/relationships/tags" Target="../tags/tag15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28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1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4615" y="1419225"/>
            <a:ext cx="73279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4876" y="1491732"/>
            <a:ext cx="723570" cy="323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4066" y="2130079"/>
            <a:ext cx="723570" cy="323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6413" y="2130079"/>
            <a:ext cx="733090" cy="323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6363" y="2130079"/>
            <a:ext cx="714049" cy="323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8826" y="2758899"/>
            <a:ext cx="723570" cy="323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0760" y="4654885"/>
            <a:ext cx="5426776" cy="333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60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724945"/>
            <a:ext cx="11520000" cy="122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665" y="692695"/>
            <a:ext cx="11520000" cy="50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575" y="1268640"/>
            <a:ext cx="11520000" cy="371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75" y="4940845"/>
            <a:ext cx="11520000" cy="1180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3125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3586" y="1233520"/>
            <a:ext cx="704528" cy="32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6035" y="1180465"/>
            <a:ext cx="704215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98743" y="1233520"/>
            <a:ext cx="733090" cy="32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0925" y="2462922"/>
            <a:ext cx="2237355" cy="33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1652" y="2472452"/>
            <a:ext cx="1380495" cy="31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65665" y="2299970"/>
            <a:ext cx="139954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1239" y="3082388"/>
            <a:ext cx="3941553" cy="33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18445"/>
            <a:ext cx="11520000" cy="3147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2"/>
            </p:custDataLst>
          </p:nvPr>
        </p:nvSpPr>
        <p:spPr bwMode="white">
          <a:xfrm>
            <a:off x="3053454" y="4939715"/>
            <a:ext cx="257057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4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867" y="2676085"/>
            <a:ext cx="6826314" cy="33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0760" y="2055863"/>
            <a:ext cx="10291834" cy="32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4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23920" y="2676525"/>
            <a:ext cx="5343525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32656"/>
            <a:ext cx="11520000" cy="4218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57079" y="494555"/>
            <a:ext cx="247537" cy="2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3079" y="2961135"/>
            <a:ext cx="514115" cy="47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6169" y="2970658"/>
            <a:ext cx="409388" cy="4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6682" y="2980182"/>
            <a:ext cx="476033" cy="43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61211" y="2970658"/>
            <a:ext cx="495074" cy="4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14004" y="3875388"/>
            <a:ext cx="437950" cy="47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99492" y="3875388"/>
            <a:ext cx="476033" cy="4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08285" y="3875388"/>
            <a:ext cx="533157" cy="47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12814" y="3884912"/>
            <a:ext cx="476033" cy="4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80" y="4551555"/>
            <a:ext cx="11520000" cy="183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3498823" y="4828898"/>
            <a:ext cx="456991" cy="420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174790" y="4771517"/>
            <a:ext cx="514115" cy="468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7649832" y="4800207"/>
            <a:ext cx="533157" cy="45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8354360" y="4790644"/>
            <a:ext cx="523636" cy="439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10410823" y="4790644"/>
            <a:ext cx="533157" cy="449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11143914" y="4819334"/>
            <a:ext cx="409388" cy="41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4765071" y="5718310"/>
            <a:ext cx="514115" cy="40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5469550" y="5699090"/>
            <a:ext cx="50038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6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9223" y="2129916"/>
            <a:ext cx="714049" cy="31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1239" y="2129916"/>
            <a:ext cx="714049" cy="29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3256" y="2749135"/>
            <a:ext cx="714049" cy="31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5580" y="3311525"/>
            <a:ext cx="67627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5272" y="3358829"/>
            <a:ext cx="714049" cy="32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9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3035" y="2719070"/>
            <a:ext cx="56896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7385" y="2719070"/>
            <a:ext cx="56896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1553" y="3424189"/>
            <a:ext cx="380826" cy="33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69983" y="3424189"/>
            <a:ext cx="380826" cy="33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5586" y="4043105"/>
            <a:ext cx="380826" cy="32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9900" y="4043105"/>
            <a:ext cx="390347" cy="32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4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60396" y="1472211"/>
            <a:ext cx="704528" cy="32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79438" y="2091118"/>
            <a:ext cx="704528" cy="32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0396" y="2700504"/>
            <a:ext cx="714049" cy="32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79438" y="3328934"/>
            <a:ext cx="695008" cy="314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41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917" y="3192195"/>
            <a:ext cx="714049" cy="31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9388" y="3201740"/>
            <a:ext cx="723570" cy="30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230" y="4293145"/>
            <a:ext cx="11520000" cy="1858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1735362" y="4455130"/>
            <a:ext cx="714049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>
            <p:custDataLst>
              <p:tags r:id="rId3"/>
            </p:custDataLst>
          </p:nvPr>
        </p:nvSpPr>
        <p:spPr bwMode="white">
          <a:xfrm>
            <a:off x="7343031" y="4455130"/>
            <a:ext cx="723570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>
            <p:custDataLst>
              <p:tags r:id="rId4"/>
            </p:custDataLst>
          </p:nvPr>
        </p:nvSpPr>
        <p:spPr bwMode="white">
          <a:xfrm>
            <a:off x="2078106" y="5684311"/>
            <a:ext cx="714049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>
            <p:custDataLst>
              <p:tags r:id="rId5"/>
            </p:custDataLst>
          </p:nvPr>
        </p:nvSpPr>
        <p:spPr bwMode="white">
          <a:xfrm>
            <a:off x="5810205" y="5684311"/>
            <a:ext cx="371305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6490"/>
            <a:ext cx="11520000" cy="4328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355" y="1958843"/>
            <a:ext cx="4950743" cy="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5355" y="3188661"/>
            <a:ext cx="2570578" cy="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5834" y="4418480"/>
            <a:ext cx="5998016" cy="333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230" y="4869725"/>
            <a:ext cx="11520000" cy="183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2"/>
            </p:custDataLst>
          </p:nvPr>
        </p:nvSpPr>
        <p:spPr bwMode="white">
          <a:xfrm>
            <a:off x="3772783" y="6237315"/>
            <a:ext cx="4265256" cy="32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0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6892" y="1482599"/>
            <a:ext cx="1732760" cy="324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2310" y="1301115"/>
            <a:ext cx="173291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4165" y="2102211"/>
            <a:ext cx="1428099" cy="324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9123" y="2102211"/>
            <a:ext cx="1428099" cy="314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75041" y="2102211"/>
            <a:ext cx="1799404" cy="324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3159670"/>
            <a:ext cx="11520000" cy="1245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5183772" y="3313023"/>
            <a:ext cx="1742280" cy="32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>
            <p:custDataLst>
              <p:tags r:id="rId3"/>
            </p:custDataLst>
          </p:nvPr>
        </p:nvSpPr>
        <p:spPr bwMode="white">
          <a:xfrm>
            <a:off x="3317723" y="3945606"/>
            <a:ext cx="1399537" cy="32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1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436655"/>
            <a:ext cx="11520000" cy="1298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>
            <p:custDataLst>
              <p:tags r:id="rId5"/>
            </p:custDataLst>
          </p:nvPr>
        </p:nvSpPr>
        <p:spPr bwMode="white">
          <a:xfrm>
            <a:off x="1798231" y="4608509"/>
            <a:ext cx="1399537" cy="324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>
            <p:custDataLst>
              <p:tags r:id="rId6"/>
            </p:custDataLst>
          </p:nvPr>
        </p:nvSpPr>
        <p:spPr bwMode="white">
          <a:xfrm>
            <a:off x="3492909" y="5248192"/>
            <a:ext cx="1409057" cy="324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2023-01-10T05:26:21Z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