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  <p:sldId id="269" r:id="rId8"/>
    <p:sldId id="270" r:id="rId9"/>
    <p:sldId id="273" r:id="rId10"/>
    <p:sldId id="275" r:id="rId11"/>
    <p:sldId id="276" r:id="rId12"/>
    <p:sldId id="277" r:id="rId13"/>
    <p:sldId id="278" r:id="rId14"/>
    <p:sldId id="280" r:id="rId15"/>
    <p:sldId id="282" r:id="rId16"/>
    <p:sldId id="283" r:id="rId17"/>
    <p:sldId id="284" r:id="rId18"/>
    <p:sldId id="285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12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2745" y="2497455"/>
            <a:ext cx="10057130" cy="243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5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933" y="2874693"/>
            <a:ext cx="171371" cy="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5867" y="2855625"/>
            <a:ext cx="361785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8850" y="2854960"/>
            <a:ext cx="29146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330" y="3685087"/>
            <a:ext cx="304661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752330" y="2977515"/>
            <a:ext cx="244475" cy="20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1445009"/>
            <a:ext cx="714049" cy="33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4876" y="1454549"/>
            <a:ext cx="714049" cy="31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9719" y="2732855"/>
            <a:ext cx="1608991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8661" y="3372008"/>
            <a:ext cx="1561388" cy="33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4710" y="4011161"/>
            <a:ext cx="390347" cy="33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149000"/>
            <a:ext cx="11520000" cy="124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48245"/>
            <a:ext cx="11520000" cy="421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85" y="4796700"/>
            <a:ext cx="11520000" cy="1792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2776" y="1511786"/>
            <a:ext cx="1037752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5206" y="1511786"/>
            <a:ext cx="1028231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9553" y="1521326"/>
            <a:ext cx="1066314" cy="31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404" y="2131860"/>
            <a:ext cx="1390016" cy="31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4793" y="2131860"/>
            <a:ext cx="1399537" cy="31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8181" y="2122320"/>
            <a:ext cx="1399537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58181" y="3343389"/>
            <a:ext cx="714049" cy="33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42942" y="3343389"/>
            <a:ext cx="714049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19107" y="3973003"/>
            <a:ext cx="733090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80429" y="3963463"/>
            <a:ext cx="733090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38743" y="4573997"/>
            <a:ext cx="4960264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4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7884" y="2053689"/>
            <a:ext cx="9787239" cy="33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512" y="2672902"/>
            <a:ext cx="2237355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09" y="2705190"/>
            <a:ext cx="5352381" cy="14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1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1239" y="882463"/>
            <a:ext cx="238016" cy="248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708920"/>
            <a:ext cx="11520000" cy="3611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253057" y="3566461"/>
            <a:ext cx="447471" cy="4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909983" y="3575989"/>
            <a:ext cx="495074" cy="362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289818" y="3547405"/>
            <a:ext cx="542677" cy="44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022909" y="3547405"/>
            <a:ext cx="495074" cy="44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739272" y="4528813"/>
            <a:ext cx="552198" cy="4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472363" y="4547870"/>
            <a:ext cx="495074" cy="42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8975305" y="4566926"/>
            <a:ext cx="523636" cy="39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9670314" y="4566926"/>
            <a:ext cx="495074" cy="39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2986809" y="5529279"/>
            <a:ext cx="542677" cy="4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3672297" y="5538807"/>
            <a:ext cx="533157" cy="42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53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049" y="958877"/>
            <a:ext cx="514115" cy="4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1057" y="920657"/>
            <a:ext cx="495074" cy="47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8859" y="939767"/>
            <a:ext cx="476033" cy="45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1765" y="949325"/>
            <a:ext cx="508635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5950" y="1933499"/>
            <a:ext cx="523636" cy="4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0479" y="1933499"/>
            <a:ext cx="504595" cy="4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1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9875" y="2434590"/>
            <a:ext cx="38100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2578" y="2474634"/>
            <a:ext cx="390347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8060" y="2434590"/>
            <a:ext cx="39052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7438" y="2465098"/>
            <a:ext cx="380826" cy="33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9669" y="3084942"/>
            <a:ext cx="380826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5322" y="3094478"/>
            <a:ext cx="380826" cy="31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5008" y="3084942"/>
            <a:ext cx="380826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27438" y="3084942"/>
            <a:ext cx="380826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36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966" y="1702203"/>
            <a:ext cx="380826" cy="31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3619" y="1702203"/>
            <a:ext cx="380826" cy="324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0727" y="1702203"/>
            <a:ext cx="380826" cy="31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7966" y="2751158"/>
            <a:ext cx="380826" cy="324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6595" y="2736850"/>
            <a:ext cx="38100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61550" y="2720975"/>
            <a:ext cx="38989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518445"/>
            <a:ext cx="11520000" cy="138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688367" y="3651833"/>
            <a:ext cx="1399537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897161" y="3661361"/>
            <a:ext cx="1390016" cy="31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878450" y="4366415"/>
            <a:ext cx="1399537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8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7950" y="1634490"/>
            <a:ext cx="60198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5834" y="2349180"/>
            <a:ext cx="7159537" cy="32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6247" y="3082788"/>
            <a:ext cx="875900" cy="3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5600" y="3650615"/>
            <a:ext cx="901636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60648"/>
            <a:ext cx="11520000" cy="3563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1194" y="1804028"/>
            <a:ext cx="3256066" cy="33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1194" y="3242610"/>
            <a:ext cx="5455338" cy="33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645" y="3848398"/>
            <a:ext cx="11520000" cy="13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18405" y="4707387"/>
            <a:ext cx="5455338" cy="334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80" y="5193820"/>
            <a:ext cx="11520000" cy="148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164939" y="6137145"/>
            <a:ext cx="2065983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9157" y="1616936"/>
            <a:ext cx="723570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975" y="1616936"/>
            <a:ext cx="2132628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8661" y="2332577"/>
            <a:ext cx="5131636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2347" y="3048219"/>
            <a:ext cx="733090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03669" y="3048219"/>
            <a:ext cx="733090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5917" y="3773402"/>
            <a:ext cx="723570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76297" y="3773402"/>
            <a:ext cx="714049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307750"/>
            <a:ext cx="11520000" cy="199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7402086" y="4470263"/>
            <a:ext cx="714049" cy="32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0496301" y="4470263"/>
            <a:ext cx="1066314" cy="32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0124995" y="5187237"/>
            <a:ext cx="1085355" cy="32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2023-01-10T05:01:37Z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