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9" r:id="rId7"/>
    <p:sldId id="271" r:id="rId8"/>
    <p:sldId id="273" r:id="rId9"/>
    <p:sldId id="275" r:id="rId10"/>
    <p:sldId id="276" r:id="rId11"/>
    <p:sldId id="277" r:id="rId12"/>
    <p:sldId id="279" r:id="rId13"/>
    <p:sldId id="281" r:id="rId14"/>
    <p:sldId id="282" r:id="rId15"/>
    <p:sldId id="283" r:id="rId16"/>
    <p:sldId id="284" r:id="rId17"/>
    <p:sldId id="285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8.png"/><Relationship Id="rId2" Type="http://schemas.openxmlformats.org/officeDocument/2006/relationships/tags" Target="../tags/tag6.xml"/><Relationship Id="rId16" Type="http://schemas.openxmlformats.org/officeDocument/2006/relationships/image" Target="../media/image7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6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13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67173" y="1577880"/>
            <a:ext cx="314181" cy="295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42611" y="2235589"/>
            <a:ext cx="323702" cy="295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7884" y="2893297"/>
            <a:ext cx="314181" cy="295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22446" y="3017213"/>
            <a:ext cx="266578" cy="171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12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4264" y="1483421"/>
            <a:ext cx="1323371" cy="30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90876" y="2103701"/>
            <a:ext cx="675966" cy="30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2198" y="3334718"/>
            <a:ext cx="9711074" cy="31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347" y="3954998"/>
            <a:ext cx="4503272" cy="30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5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523015"/>
            <a:ext cx="11520000" cy="1856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2"/>
            </p:custDataLst>
          </p:nvPr>
        </p:nvSpPr>
        <p:spPr bwMode="white">
          <a:xfrm>
            <a:off x="1244528" y="5900715"/>
            <a:ext cx="1799404" cy="30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>
            <p:custDataLst>
              <p:tags r:id="rId3"/>
            </p:custDataLst>
          </p:nvPr>
        </p:nvSpPr>
        <p:spPr bwMode="white">
          <a:xfrm>
            <a:off x="5405057" y="5900715"/>
            <a:ext cx="2284958" cy="30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87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300" y="3279140"/>
            <a:ext cx="10988040" cy="1939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06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3388" y="1215419"/>
            <a:ext cx="8159206" cy="95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1920439"/>
            <a:ext cx="8092561" cy="95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4710" y="3197096"/>
            <a:ext cx="161851" cy="114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37619" y="3187569"/>
            <a:ext cx="180892" cy="12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72141" y="3719195"/>
            <a:ext cx="392211" cy="32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38611" y="3892589"/>
            <a:ext cx="190413" cy="12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91471" y="4416590"/>
            <a:ext cx="304661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>
            <p:custDataLst>
              <p:tags r:id="rId1"/>
            </p:custDataLst>
          </p:nvPr>
        </p:nvSpPr>
        <p:spPr bwMode="white">
          <a:xfrm>
            <a:off x="6826885" y="3840480"/>
            <a:ext cx="243840" cy="264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>
            <p:custDataLst>
              <p:tags r:id="rId2"/>
            </p:custDataLst>
          </p:nvPr>
        </p:nvSpPr>
        <p:spPr bwMode="white">
          <a:xfrm>
            <a:off x="10344150" y="3789045"/>
            <a:ext cx="243840" cy="264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>
            <p:custDataLst>
              <p:tags r:id="rId3"/>
            </p:custDataLst>
          </p:nvPr>
        </p:nvSpPr>
        <p:spPr bwMode="white">
          <a:xfrm>
            <a:off x="10128250" y="3140710"/>
            <a:ext cx="243840" cy="264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>
            <p:custDataLst>
              <p:tags r:id="rId4"/>
            </p:custDataLst>
          </p:nvPr>
        </p:nvSpPr>
        <p:spPr bwMode="white">
          <a:xfrm>
            <a:off x="11208385" y="3068955"/>
            <a:ext cx="243840" cy="264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99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70314" y="2197627"/>
            <a:ext cx="1399537" cy="324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79940" y="2875280"/>
            <a:ext cx="1399540" cy="37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79940" y="3608705"/>
            <a:ext cx="1399540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28760" y="4304439"/>
            <a:ext cx="704528" cy="324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14235" y="4231640"/>
            <a:ext cx="723265" cy="412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99206" y="4304439"/>
            <a:ext cx="704528" cy="324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74842" y="4304439"/>
            <a:ext cx="714049" cy="324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animBg="1"/>
      <p:bldP spid="7" grpId="0" bldLvl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73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65785" y="1006562"/>
            <a:ext cx="714049" cy="324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31768" y="1025666"/>
            <a:ext cx="380826" cy="29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388" y="1713416"/>
            <a:ext cx="723570" cy="324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5917" y="1722969"/>
            <a:ext cx="723570" cy="31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52859" y="1722969"/>
            <a:ext cx="723570" cy="30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66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14395" y="2628900"/>
            <a:ext cx="5362575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17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01435" y="787400"/>
            <a:ext cx="444500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9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98890" y="1466215"/>
            <a:ext cx="476250" cy="54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46590" y="1466215"/>
            <a:ext cx="485775" cy="54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71770" y="2427605"/>
            <a:ext cx="466725" cy="55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09945" y="2437130"/>
            <a:ext cx="495300" cy="55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2198" y="3483301"/>
            <a:ext cx="504595" cy="400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58644" y="3511887"/>
            <a:ext cx="485553" cy="400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34016" y="3502358"/>
            <a:ext cx="514115" cy="381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29024" y="3483301"/>
            <a:ext cx="456991" cy="45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60790" y="3442970"/>
            <a:ext cx="457200" cy="49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98965" y="3413760"/>
            <a:ext cx="457200" cy="50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29487" y="4483806"/>
            <a:ext cx="437950" cy="400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67505" y="4475480"/>
            <a:ext cx="46672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947074" y="4474278"/>
            <a:ext cx="514115" cy="438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623041" y="4493335"/>
            <a:ext cx="456991" cy="390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animBg="1"/>
      <p:bldP spid="14" grpId="0" bldLvl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319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3487" y="978235"/>
            <a:ext cx="285619" cy="23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4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083345"/>
            <a:ext cx="11520000" cy="2664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2"/>
            </p:custDataLst>
          </p:nvPr>
        </p:nvSpPr>
        <p:spPr bwMode="white">
          <a:xfrm>
            <a:off x="1616075" y="3029585"/>
            <a:ext cx="44069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>
            <p:custDataLst>
              <p:tags r:id="rId3"/>
            </p:custDataLst>
          </p:nvPr>
        </p:nvSpPr>
        <p:spPr bwMode="white">
          <a:xfrm>
            <a:off x="5157520" y="3067009"/>
            <a:ext cx="361785" cy="296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>
            <p:custDataLst>
              <p:tags r:id="rId4"/>
            </p:custDataLst>
          </p:nvPr>
        </p:nvSpPr>
        <p:spPr bwMode="white">
          <a:xfrm>
            <a:off x="9013388" y="3067009"/>
            <a:ext cx="361785" cy="296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>
            <p:custDataLst>
              <p:tags r:id="rId5"/>
            </p:custDataLst>
          </p:nvPr>
        </p:nvSpPr>
        <p:spPr bwMode="white">
          <a:xfrm>
            <a:off x="9984495" y="3067009"/>
            <a:ext cx="361785" cy="296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>
            <p:custDataLst>
              <p:tags r:id="rId6"/>
            </p:custDataLst>
          </p:nvPr>
        </p:nvSpPr>
        <p:spPr bwMode="white">
          <a:xfrm>
            <a:off x="1301652" y="4107975"/>
            <a:ext cx="361785" cy="30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>
            <p:custDataLst>
              <p:tags r:id="rId7"/>
            </p:custDataLst>
          </p:nvPr>
        </p:nvSpPr>
        <p:spPr bwMode="white">
          <a:xfrm>
            <a:off x="5509895" y="4058920"/>
            <a:ext cx="439420" cy="33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>
            <p:custDataLst>
              <p:tags r:id="rId8"/>
            </p:custDataLst>
          </p:nvPr>
        </p:nvSpPr>
        <p:spPr bwMode="white">
          <a:xfrm>
            <a:off x="8375504" y="4107975"/>
            <a:ext cx="352264" cy="296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/>
          <p:cNvSpPr/>
          <p:nvPr>
            <p:custDataLst>
              <p:tags r:id="rId9"/>
            </p:custDataLst>
          </p:nvPr>
        </p:nvSpPr>
        <p:spPr bwMode="white">
          <a:xfrm>
            <a:off x="9346611" y="4107975"/>
            <a:ext cx="352264" cy="296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5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4666525"/>
            <a:ext cx="11520000" cy="1876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>
            <p:custDataLst>
              <p:tags r:id="rId11"/>
            </p:custDataLst>
          </p:nvPr>
        </p:nvSpPr>
        <p:spPr bwMode="white">
          <a:xfrm>
            <a:off x="4945756" y="4837999"/>
            <a:ext cx="1304330" cy="314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/>
          <p:cNvSpPr/>
          <p:nvPr>
            <p:custDataLst>
              <p:tags r:id="rId12"/>
            </p:custDataLst>
          </p:nvPr>
        </p:nvSpPr>
        <p:spPr bwMode="white">
          <a:xfrm>
            <a:off x="8468400" y="5466738"/>
            <a:ext cx="1323371" cy="304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/>
          <p:cNvSpPr/>
          <p:nvPr>
            <p:custDataLst>
              <p:tags r:id="rId13"/>
            </p:custDataLst>
          </p:nvPr>
        </p:nvSpPr>
        <p:spPr bwMode="white">
          <a:xfrm>
            <a:off x="1737293" y="6095478"/>
            <a:ext cx="1323371" cy="295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66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9780" y="2557780"/>
            <a:ext cx="676275" cy="41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67438" y="3138987"/>
            <a:ext cx="675966" cy="304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3733710"/>
            <a:ext cx="11520000" cy="2173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2"/>
            </p:custDataLst>
          </p:nvPr>
        </p:nvSpPr>
        <p:spPr bwMode="white">
          <a:xfrm>
            <a:off x="4460202" y="4906343"/>
            <a:ext cx="675966" cy="305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>
            <p:custDataLst>
              <p:tags r:id="rId3"/>
            </p:custDataLst>
          </p:nvPr>
        </p:nvSpPr>
        <p:spPr bwMode="white">
          <a:xfrm>
            <a:off x="2384698" y="5487893"/>
            <a:ext cx="685487" cy="314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59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8710" y="2657222"/>
            <a:ext cx="4027239" cy="30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9400" y="3768725"/>
            <a:ext cx="6778625" cy="39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9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4307750"/>
            <a:ext cx="11520000" cy="2371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2"/>
            </p:custDataLst>
          </p:nvPr>
        </p:nvSpPr>
        <p:spPr bwMode="white">
          <a:xfrm>
            <a:off x="1584962" y="5031625"/>
            <a:ext cx="4008198" cy="314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>
            <p:custDataLst>
              <p:tags r:id="rId3"/>
            </p:custDataLst>
          </p:nvPr>
        </p:nvSpPr>
        <p:spPr bwMode="white">
          <a:xfrm>
            <a:off x="1575442" y="6212684"/>
            <a:ext cx="5645752" cy="314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87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6595" y="2025441"/>
            <a:ext cx="352264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1090" y="2015913"/>
            <a:ext cx="361785" cy="314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96595" y="2606696"/>
            <a:ext cx="1313851" cy="30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1289" y="2616225"/>
            <a:ext cx="352264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09256" y="2616225"/>
            <a:ext cx="352264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3805465"/>
            <a:ext cx="11520000" cy="2392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2"/>
            </p:custDataLst>
          </p:nvPr>
        </p:nvSpPr>
        <p:spPr bwMode="white">
          <a:xfrm>
            <a:off x="6231255" y="4500245"/>
            <a:ext cx="409575" cy="393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>
            <p:custDataLst>
              <p:tags r:id="rId3"/>
            </p:custDataLst>
          </p:nvPr>
        </p:nvSpPr>
        <p:spPr bwMode="white">
          <a:xfrm>
            <a:off x="8658860" y="4944110"/>
            <a:ext cx="695325" cy="53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1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86045" y="1922145"/>
            <a:ext cx="1609090" cy="46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09123" y="2064970"/>
            <a:ext cx="1618512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63371" y="2684992"/>
            <a:ext cx="1608991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99015" y="3183890"/>
            <a:ext cx="920750" cy="43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6380" y="3915497"/>
            <a:ext cx="8282975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bldLvl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2023-01-10T04:57:37Z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