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9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0" y="1708785"/>
            <a:ext cx="3048000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66870" y="2981325"/>
            <a:ext cx="3857625" cy="89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04735"/>
            <a:ext cx="11520000" cy="3709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15330" y="1385570"/>
            <a:ext cx="360680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235995"/>
            <a:ext cx="11520000" cy="2372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>
            <p:custDataLst>
              <p:tags r:id="rId2"/>
            </p:custDataLst>
          </p:nvPr>
        </p:nvSpPr>
        <p:spPr bwMode="white">
          <a:xfrm>
            <a:off x="7490082" y="4960129"/>
            <a:ext cx="714049" cy="304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>
            <p:custDataLst>
              <p:tags r:id="rId3"/>
            </p:custDataLst>
          </p:nvPr>
        </p:nvSpPr>
        <p:spPr bwMode="white">
          <a:xfrm>
            <a:off x="1720561" y="5522286"/>
            <a:ext cx="4036760" cy="31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>
            <p:custDataLst>
              <p:tags r:id="rId4"/>
            </p:custDataLst>
          </p:nvPr>
        </p:nvSpPr>
        <p:spPr bwMode="white">
          <a:xfrm>
            <a:off x="7156859" y="6084443"/>
            <a:ext cx="2599140" cy="31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24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05322" y="1969660"/>
            <a:ext cx="666446" cy="314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5160" y="1896110"/>
            <a:ext cx="732790" cy="39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57388" y="3104848"/>
            <a:ext cx="685487" cy="305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44065" y="3596005"/>
            <a:ext cx="786765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2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205785" y="3921833"/>
            <a:ext cx="4836495" cy="304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375" y="4323625"/>
            <a:ext cx="11520000" cy="1910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2"/>
            </p:custDataLst>
          </p:nvPr>
        </p:nvSpPr>
        <p:spPr bwMode="white">
          <a:xfrm>
            <a:off x="1451077" y="4858529"/>
            <a:ext cx="666446" cy="28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/>
          <p:cNvSpPr/>
          <p:nvPr>
            <p:custDataLst>
              <p:tags r:id="rId3"/>
            </p:custDataLst>
          </p:nvPr>
        </p:nvSpPr>
        <p:spPr bwMode="white">
          <a:xfrm>
            <a:off x="3250482" y="5746852"/>
            <a:ext cx="7797421" cy="30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2023-01-10T07:27:17Z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