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6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image" Target="../media/image5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72000" y="1708785"/>
            <a:ext cx="3048000" cy="10001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785870" y="3086100"/>
            <a:ext cx="4619625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3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77223" y="2362413"/>
            <a:ext cx="314181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37884" y="2362413"/>
            <a:ext cx="323702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10181" y="2963995"/>
            <a:ext cx="314181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14247" y="2963995"/>
            <a:ext cx="314181" cy="296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518445"/>
            <a:ext cx="11520000" cy="28057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3"/>
          <p:cNvSpPr/>
          <p:nvPr>
            <p:custDataLst>
              <p:tags r:id="rId2"/>
            </p:custDataLst>
          </p:nvPr>
        </p:nvSpPr>
        <p:spPr bwMode="white">
          <a:xfrm>
            <a:off x="1644396" y="4205562"/>
            <a:ext cx="333223" cy="29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4"/>
          <p:cNvSpPr/>
          <p:nvPr>
            <p:custDataLst>
              <p:tags r:id="rId3"/>
            </p:custDataLst>
          </p:nvPr>
        </p:nvSpPr>
        <p:spPr bwMode="white">
          <a:xfrm>
            <a:off x="2910644" y="4205562"/>
            <a:ext cx="361785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>
            <p:custDataLst>
              <p:tags r:id="rId4"/>
            </p:custDataLst>
          </p:nvPr>
        </p:nvSpPr>
        <p:spPr bwMode="white">
          <a:xfrm>
            <a:off x="5148000" y="4196019"/>
            <a:ext cx="361785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6"/>
          <p:cNvSpPr/>
          <p:nvPr>
            <p:custDataLst>
              <p:tags r:id="rId5"/>
            </p:custDataLst>
          </p:nvPr>
        </p:nvSpPr>
        <p:spPr bwMode="white">
          <a:xfrm>
            <a:off x="6109586" y="4196019"/>
            <a:ext cx="361785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7"/>
          <p:cNvSpPr/>
          <p:nvPr>
            <p:custDataLst>
              <p:tags r:id="rId6"/>
            </p:custDataLst>
          </p:nvPr>
        </p:nvSpPr>
        <p:spPr bwMode="white">
          <a:xfrm>
            <a:off x="9632315" y="4248150"/>
            <a:ext cx="398145" cy="204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8"/>
          <p:cNvSpPr/>
          <p:nvPr>
            <p:custDataLst>
              <p:tags r:id="rId7"/>
            </p:custDataLst>
          </p:nvPr>
        </p:nvSpPr>
        <p:spPr bwMode="white">
          <a:xfrm>
            <a:off x="10593818" y="4205562"/>
            <a:ext cx="352264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9"/>
          <p:cNvSpPr/>
          <p:nvPr>
            <p:custDataLst>
              <p:tags r:id="rId8"/>
            </p:custDataLst>
          </p:nvPr>
        </p:nvSpPr>
        <p:spPr bwMode="white">
          <a:xfrm>
            <a:off x="4909983" y="4759074"/>
            <a:ext cx="1332892" cy="31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0"/>
          <p:cNvSpPr/>
          <p:nvPr>
            <p:custDataLst>
              <p:tags r:id="rId9"/>
            </p:custDataLst>
          </p:nvPr>
        </p:nvSpPr>
        <p:spPr bwMode="white">
          <a:xfrm>
            <a:off x="9889289" y="4759074"/>
            <a:ext cx="1294809" cy="305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1"/>
          <p:cNvSpPr/>
          <p:nvPr>
            <p:custDataLst>
              <p:tags r:id="rId10"/>
            </p:custDataLst>
          </p:nvPr>
        </p:nvSpPr>
        <p:spPr bwMode="white">
          <a:xfrm>
            <a:off x="1711325" y="5280660"/>
            <a:ext cx="1363345" cy="3619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2"/>
          <p:cNvSpPr/>
          <p:nvPr>
            <p:custDataLst>
              <p:tags r:id="rId11"/>
            </p:custDataLst>
          </p:nvPr>
        </p:nvSpPr>
        <p:spPr bwMode="white">
          <a:xfrm>
            <a:off x="3796066" y="5885183"/>
            <a:ext cx="1313851" cy="314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2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1325" y="2035175"/>
            <a:ext cx="66675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18446" y="2034994"/>
            <a:ext cx="361785" cy="29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43471" y="2606731"/>
            <a:ext cx="352264" cy="2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09454" y="2616260"/>
            <a:ext cx="361785" cy="285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711041" y="3159410"/>
            <a:ext cx="685487" cy="3049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95008" y="3159410"/>
            <a:ext cx="685487" cy="295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13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7966115" y="2824297"/>
            <a:ext cx="1647074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56198" y="3386078"/>
            <a:ext cx="2799074" cy="304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82413" y="3938338"/>
            <a:ext cx="2741950" cy="314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008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68231" y="2475370"/>
            <a:ext cx="5493421" cy="305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450" y="3476625"/>
            <a:ext cx="691197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2023-01-10T07:23:54Z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