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3220" y="1320165"/>
            <a:ext cx="363220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0082" y="3443209"/>
            <a:ext cx="1009190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4528684"/>
            <a:ext cx="7073851" cy="31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953545"/>
            <a:ext cx="11520000" cy="1691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920826" y="6176914"/>
            <a:ext cx="9482578" cy="30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>
            <p:custDataLst>
              <p:tags r:id="rId3"/>
            </p:custDataLst>
          </p:nvPr>
        </p:nvSpPr>
        <p:spPr bwMode="white">
          <a:xfrm>
            <a:off x="1082677" y="5632132"/>
            <a:ext cx="10387041" cy="30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7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15565" y="2534285"/>
            <a:ext cx="4808220" cy="147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>
            <p:custDataLst>
              <p:tags r:id="rId1"/>
            </p:custDataLst>
          </p:nvPr>
        </p:nvSpPr>
        <p:spPr bwMode="white">
          <a:xfrm>
            <a:off x="2927350" y="2132965"/>
            <a:ext cx="4504690" cy="147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1708785"/>
            <a:ext cx="30480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05330" y="3225165"/>
            <a:ext cx="846772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51600" y="1684655"/>
            <a:ext cx="36322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3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15173" y="1426074"/>
            <a:ext cx="466512" cy="391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3057" y="1426074"/>
            <a:ext cx="447471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65719" y="1426074"/>
            <a:ext cx="504595" cy="41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81340" y="2101850"/>
            <a:ext cx="42291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46809" y="2198939"/>
            <a:ext cx="476033" cy="448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7305" y="3009971"/>
            <a:ext cx="476033" cy="391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33752" y="2971805"/>
            <a:ext cx="409388" cy="419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42479" y="3009971"/>
            <a:ext cx="504595" cy="37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99404" y="2981346"/>
            <a:ext cx="504595" cy="4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20165" y="3763753"/>
            <a:ext cx="485553" cy="457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15173" y="3763753"/>
            <a:ext cx="447471" cy="4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06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0380" y="1549217"/>
            <a:ext cx="666446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9322" y="1539685"/>
            <a:ext cx="685487" cy="31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7785" y="1549217"/>
            <a:ext cx="666446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9900" y="2102028"/>
            <a:ext cx="675966" cy="30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9322" y="2111559"/>
            <a:ext cx="685487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17785" y="2102028"/>
            <a:ext cx="675966" cy="30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4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4214" y="2119691"/>
            <a:ext cx="666446" cy="31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8446" y="2681472"/>
            <a:ext cx="675966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8446" y="3243253"/>
            <a:ext cx="666446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8446" y="3795512"/>
            <a:ext cx="666446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58446" y="4357293"/>
            <a:ext cx="675966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96030" y="4284980"/>
            <a:ext cx="702310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6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8710" y="2027313"/>
            <a:ext cx="7549884" cy="30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8710" y="3143778"/>
            <a:ext cx="7388033" cy="30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88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725" y="1339850"/>
            <a:ext cx="68580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65983" y="1339568"/>
            <a:ext cx="361785" cy="30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