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70" r:id="rId8"/>
    <p:sldId id="271" r:id="rId9"/>
    <p:sldId id="272" r:id="rId10"/>
    <p:sldId id="273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9625" y="1765935"/>
            <a:ext cx="2952750" cy="88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4000" y="3169285"/>
            <a:ext cx="91440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99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675" y="2628265"/>
            <a:ext cx="3075305" cy="19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5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1493120"/>
            <a:ext cx="2760991" cy="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393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0790" y="416560"/>
            <a:ext cx="257048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4859" y="595142"/>
            <a:ext cx="1608991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3867" y="2970351"/>
            <a:ext cx="2894280" cy="31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2970351"/>
            <a:ext cx="1323371" cy="31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5173" y="3771626"/>
            <a:ext cx="1304330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235995"/>
            <a:ext cx="11520000" cy="2169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082675" y="5082540"/>
            <a:ext cx="988250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4567239" y="6023387"/>
            <a:ext cx="361785" cy="30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4"/>
            </p:custDataLst>
          </p:nvPr>
        </p:nvSpPr>
        <p:spPr bwMode="white">
          <a:xfrm>
            <a:off x="5617210" y="5915660"/>
            <a:ext cx="64389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>
            <p:custDataLst>
              <p:tags r:id="rId5"/>
            </p:custDataLst>
          </p:nvPr>
        </p:nvSpPr>
        <p:spPr bwMode="white">
          <a:xfrm>
            <a:off x="6804595" y="6023387"/>
            <a:ext cx="352264" cy="30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8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733710"/>
            <a:ext cx="11520000" cy="2685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4776" y="777239"/>
            <a:ext cx="228495" cy="23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9860" y="1971675"/>
            <a:ext cx="70294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0875" y="1923415"/>
            <a:ext cx="44958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7917" y="2026964"/>
            <a:ext cx="666446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3770" y="3307080"/>
            <a:ext cx="48641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4760" y="3954022"/>
            <a:ext cx="685487" cy="29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0264" y="3954022"/>
            <a:ext cx="704528" cy="29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animBg="1"/>
      <p:bldP spid="9" grpId="0" bldLvl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8181" y="853441"/>
            <a:ext cx="5902809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600" y="2674620"/>
            <a:ext cx="400812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2320" y="2648585"/>
            <a:ext cx="494093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5075" y="3254375"/>
            <a:ext cx="322770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2314" y="3407883"/>
            <a:ext cx="6388363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