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989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9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83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949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9625" y="1909445"/>
            <a:ext cx="2952750" cy="88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05200" y="3072130"/>
            <a:ext cx="51816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250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5867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5883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2091"/>
            <a:ext cx="10524552" cy="6237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08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5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175" y="2996475"/>
            <a:ext cx="11520000" cy="1760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9740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2023-01-10T07:20:33Z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