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3" r:id="rId11"/>
    <p:sldId id="275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3889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53230" y="2607310"/>
            <a:ext cx="210375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7555" y="3231515"/>
            <a:ext cx="305625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6960" y="3837305"/>
            <a:ext cx="305625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4266475"/>
            <a:ext cx="11520000" cy="245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6944995" y="4337050"/>
            <a:ext cx="4940935" cy="41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1432632" y="5059751"/>
            <a:ext cx="3684495" cy="30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>
            <p:custDataLst>
              <p:tags r:id="rId4"/>
            </p:custDataLst>
          </p:nvPr>
        </p:nvSpPr>
        <p:spPr bwMode="white">
          <a:xfrm>
            <a:off x="6192962" y="5671434"/>
            <a:ext cx="5655272" cy="30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>
            <p:custDataLst>
              <p:tags r:id="rId5"/>
            </p:custDataLst>
          </p:nvPr>
        </p:nvSpPr>
        <p:spPr bwMode="white">
          <a:xfrm>
            <a:off x="1423111" y="6283117"/>
            <a:ext cx="2256396" cy="30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9625" y="1909445"/>
            <a:ext cx="2952750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43095" y="3162300"/>
            <a:ext cx="330517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37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04925" y="1770746"/>
            <a:ext cx="285619" cy="23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87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8727" y="1615679"/>
            <a:ext cx="437950" cy="4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2776" y="1625208"/>
            <a:ext cx="390347" cy="4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2826" y="1615679"/>
            <a:ext cx="495074" cy="43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9752" y="1615679"/>
            <a:ext cx="466512" cy="43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93818" y="1625208"/>
            <a:ext cx="514115" cy="4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41223" y="1615679"/>
            <a:ext cx="504595" cy="43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2561" y="3187883"/>
            <a:ext cx="485553" cy="43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85685" y="3225997"/>
            <a:ext cx="399867" cy="33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75966" y="3187883"/>
            <a:ext cx="504595" cy="400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8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1255" y="1355725"/>
            <a:ext cx="1050290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7537" y="1464274"/>
            <a:ext cx="990148" cy="30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2290" y="1339215"/>
            <a:ext cx="107061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1255" y="1948180"/>
            <a:ext cx="1052830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7485" y="1948180"/>
            <a:ext cx="1062990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13240" y="2036445"/>
            <a:ext cx="1037590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29487" y="2685647"/>
            <a:ext cx="1304330" cy="30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95206" y="2685647"/>
            <a:ext cx="1304330" cy="30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51404" y="2685647"/>
            <a:ext cx="1313851" cy="30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190" y="2071973"/>
            <a:ext cx="2408727" cy="30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400" y="3728615"/>
            <a:ext cx="10293985" cy="46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7338" y="4499813"/>
            <a:ext cx="2732429" cy="30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76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95735" y="1462847"/>
            <a:ext cx="990148" cy="29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7057" y="1453324"/>
            <a:ext cx="990148" cy="31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9338" y="1453324"/>
            <a:ext cx="980628" cy="304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7421" y="2062840"/>
            <a:ext cx="675966" cy="304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7371" y="2062840"/>
            <a:ext cx="675966" cy="304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70842" y="2062840"/>
            <a:ext cx="675966" cy="304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7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52396" y="3295578"/>
            <a:ext cx="1028231" cy="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8727" y="3295578"/>
            <a:ext cx="1028231" cy="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65057" y="3295578"/>
            <a:ext cx="704528" cy="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>
            <p:custDataLst>
              <p:tags r:id="rId1"/>
            </p:custDataLst>
          </p:nvPr>
        </p:nvSpPr>
        <p:spPr bwMode="white">
          <a:xfrm>
            <a:off x="982980" y="3891280"/>
            <a:ext cx="676275" cy="22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>
            <p:custDataLst>
              <p:tags r:id="rId2"/>
            </p:custDataLst>
          </p:nvPr>
        </p:nvSpPr>
        <p:spPr bwMode="white">
          <a:xfrm>
            <a:off x="2666365" y="3877945"/>
            <a:ext cx="2169795" cy="2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>
            <p:custDataLst>
              <p:tags r:id="rId3"/>
            </p:custDataLst>
          </p:nvPr>
        </p:nvSpPr>
        <p:spPr bwMode="white">
          <a:xfrm>
            <a:off x="4943475" y="3876040"/>
            <a:ext cx="2898775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3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1425808"/>
            <a:ext cx="3684495" cy="31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157" y="2656203"/>
            <a:ext cx="5122115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8925" y="3877061"/>
            <a:ext cx="1313851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07750"/>
            <a:ext cx="11520000" cy="2550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2"/>
            </p:custDataLst>
          </p:nvPr>
        </p:nvSpPr>
        <p:spPr bwMode="white">
          <a:xfrm>
            <a:off x="8413586" y="4441481"/>
            <a:ext cx="361785" cy="30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>
            <p:custDataLst>
              <p:tags r:id="rId3"/>
            </p:custDataLst>
          </p:nvPr>
        </p:nvSpPr>
        <p:spPr bwMode="white">
          <a:xfrm>
            <a:off x="1082677" y="5664167"/>
            <a:ext cx="10310876" cy="315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>
            <p:custDataLst>
              <p:tags r:id="rId4"/>
            </p:custDataLst>
          </p:nvPr>
        </p:nvSpPr>
        <p:spPr bwMode="white">
          <a:xfrm>
            <a:off x="770890" y="6051550"/>
            <a:ext cx="3357880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2023-01-10T07:14:24Z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