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9" r:id="rId7"/>
    <p:sldId id="271" r:id="rId8"/>
    <p:sldId id="272" r:id="rId9"/>
    <p:sldId id="274" r:id="rId10"/>
    <p:sldId id="275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0" Type="http://schemas.openxmlformats.org/officeDocument/2006/relationships/image" Target="../media/image5.pn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9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9625" y="1909445"/>
            <a:ext cx="2952750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66745" y="3526155"/>
            <a:ext cx="585787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9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8578" y="2437267"/>
            <a:ext cx="314181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7995" y="2390775"/>
            <a:ext cx="382270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2479" y="2437267"/>
            <a:ext cx="314181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27615" y="2357120"/>
            <a:ext cx="375920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016160"/>
            <a:ext cx="11520000" cy="2579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>
            <p:custDataLst>
              <p:tags r:id="rId2"/>
            </p:custDataLst>
          </p:nvPr>
        </p:nvSpPr>
        <p:spPr bwMode="white">
          <a:xfrm>
            <a:off x="6709410" y="3866515"/>
            <a:ext cx="44069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>
            <p:custDataLst>
              <p:tags r:id="rId3"/>
            </p:custDataLst>
          </p:nvPr>
        </p:nvSpPr>
        <p:spPr bwMode="white">
          <a:xfrm>
            <a:off x="10669983" y="3875861"/>
            <a:ext cx="390347" cy="41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>
            <p:custDataLst>
              <p:tags r:id="rId4"/>
            </p:custDataLst>
          </p:nvPr>
        </p:nvSpPr>
        <p:spPr bwMode="white">
          <a:xfrm>
            <a:off x="11289030" y="3840480"/>
            <a:ext cx="42862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>
            <p:custDataLst>
              <p:tags r:id="rId5"/>
            </p:custDataLst>
          </p:nvPr>
        </p:nvSpPr>
        <p:spPr bwMode="white">
          <a:xfrm>
            <a:off x="3843669" y="4840637"/>
            <a:ext cx="437950" cy="34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>
            <p:custDataLst>
              <p:tags r:id="rId6"/>
            </p:custDataLst>
          </p:nvPr>
        </p:nvSpPr>
        <p:spPr bwMode="white">
          <a:xfrm>
            <a:off x="6347603" y="4821533"/>
            <a:ext cx="504595" cy="42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>
            <p:custDataLst>
              <p:tags r:id="rId7"/>
            </p:custDataLst>
          </p:nvPr>
        </p:nvSpPr>
        <p:spPr bwMode="white">
          <a:xfrm>
            <a:off x="7042611" y="4869294"/>
            <a:ext cx="447471" cy="30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>
            <p:custDataLst>
              <p:tags r:id="rId8"/>
            </p:custDataLst>
          </p:nvPr>
        </p:nvSpPr>
        <p:spPr bwMode="white">
          <a:xfrm>
            <a:off x="7320280" y="3852545"/>
            <a:ext cx="44069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0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9420" y="1948815"/>
            <a:ext cx="1313815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5024" y="2054159"/>
            <a:ext cx="1313851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9305" y="2645001"/>
            <a:ext cx="1313851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75504" y="2645001"/>
            <a:ext cx="1313851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1520" y="3836215"/>
            <a:ext cx="999669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5123" y="3836215"/>
            <a:ext cx="990148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51537" y="3836215"/>
            <a:ext cx="675966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01520" y="4436586"/>
            <a:ext cx="999669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95570" y="4436745"/>
            <a:ext cx="99949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51537" y="4436586"/>
            <a:ext cx="675966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225"/>
            <a:ext cx="11520000" cy="3275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0255" y="2429510"/>
            <a:ext cx="72580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2743" y="2500035"/>
            <a:ext cx="1618512" cy="30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9440" y="2367915"/>
            <a:ext cx="162814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6743" y="3092027"/>
            <a:ext cx="2589619" cy="30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805" y="3533685"/>
            <a:ext cx="11520000" cy="278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4906010" y="4100830"/>
            <a:ext cx="160909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7752715" y="4023995"/>
            <a:ext cx="289433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>
            <p:custDataLst>
              <p:tags r:id="rId4"/>
            </p:custDataLst>
          </p:nvPr>
        </p:nvSpPr>
        <p:spPr bwMode="white">
          <a:xfrm>
            <a:off x="3934647" y="4773045"/>
            <a:ext cx="3855867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>
            <p:custDataLst>
              <p:tags r:id="rId5"/>
            </p:custDataLst>
          </p:nvPr>
        </p:nvSpPr>
        <p:spPr bwMode="white">
          <a:xfrm>
            <a:off x="8390317" y="4773045"/>
            <a:ext cx="2399206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>
            <p:custDataLst>
              <p:tags r:id="rId6"/>
            </p:custDataLst>
          </p:nvPr>
        </p:nvSpPr>
        <p:spPr bwMode="white">
          <a:xfrm>
            <a:off x="4410681" y="5373659"/>
            <a:ext cx="656925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>
            <p:custDataLst>
              <p:tags r:id="rId7"/>
            </p:custDataLst>
          </p:nvPr>
        </p:nvSpPr>
        <p:spPr bwMode="white">
          <a:xfrm>
            <a:off x="5848300" y="5373659"/>
            <a:ext cx="666446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>
            <p:custDataLst>
              <p:tags r:id="rId8"/>
            </p:custDataLst>
          </p:nvPr>
        </p:nvSpPr>
        <p:spPr bwMode="white">
          <a:xfrm>
            <a:off x="7295441" y="5383192"/>
            <a:ext cx="352264" cy="2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>
            <p:custDataLst>
              <p:tags r:id="rId9"/>
            </p:custDataLst>
          </p:nvPr>
        </p:nvSpPr>
        <p:spPr bwMode="white">
          <a:xfrm>
            <a:off x="8418879" y="5373659"/>
            <a:ext cx="666446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>
            <p:custDataLst>
              <p:tags r:id="rId10"/>
            </p:custDataLst>
          </p:nvPr>
        </p:nvSpPr>
        <p:spPr bwMode="white">
          <a:xfrm>
            <a:off x="9875540" y="5364125"/>
            <a:ext cx="695008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9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7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70315" y="2016760"/>
            <a:ext cx="37147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6495" y="2658745"/>
            <a:ext cx="353695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6535" y="2700655"/>
            <a:ext cx="37973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8540" y="3842385"/>
            <a:ext cx="50800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2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1685" y="1368460"/>
            <a:ext cx="1313851" cy="30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2743" y="1368460"/>
            <a:ext cx="685487" cy="30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5801" y="2608164"/>
            <a:ext cx="247537" cy="23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5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06550" y="2667635"/>
            <a:ext cx="9460865" cy="97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