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7" r:id="rId6"/>
    <p:sldId id="268" r:id="rId7"/>
    <p:sldId id="269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38675" y="1680210"/>
            <a:ext cx="2914650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385570" y="3095625"/>
            <a:ext cx="9420225" cy="666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3308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57470" y="1271905"/>
            <a:ext cx="989965" cy="42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09322" y="1913011"/>
            <a:ext cx="999669" cy="305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56600" y="1816100"/>
            <a:ext cx="989965" cy="42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803765" y="1816100"/>
            <a:ext cx="1323340" cy="42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57256" y="2981950"/>
            <a:ext cx="666446" cy="3054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317990" y="2749550"/>
            <a:ext cx="791210" cy="553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bldLvl="0" animBg="1"/>
      <p:bldP spid="7" grpId="0" bldLvl="0" animBg="1"/>
      <p:bldP spid="8" grpId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367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14975" y="1338847"/>
            <a:ext cx="1294809" cy="304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470710" y="1348368"/>
            <a:ext cx="1618512" cy="29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57917" y="2414691"/>
            <a:ext cx="1570909" cy="304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498611" y="2414691"/>
            <a:ext cx="1285289" cy="304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77818" y="2947852"/>
            <a:ext cx="10072859" cy="31418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63140" y="4099560"/>
            <a:ext cx="402590" cy="437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452991" y="4109382"/>
            <a:ext cx="352264" cy="29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966446" y="4109382"/>
            <a:ext cx="361785" cy="28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0431966" y="4118902"/>
            <a:ext cx="371305" cy="285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244198" y="4642543"/>
            <a:ext cx="352264" cy="29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081355" y="4642543"/>
            <a:ext cx="361785" cy="29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918512" y="4642543"/>
            <a:ext cx="361785" cy="2951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10755669" y="4633022"/>
            <a:ext cx="361785" cy="304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bldLvl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773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956165" y="1849120"/>
            <a:ext cx="782955" cy="391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29024" y="2472855"/>
            <a:ext cx="980628" cy="2953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12595" y="3006333"/>
            <a:ext cx="352264" cy="304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77900" y="3472180"/>
            <a:ext cx="408305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38495" y="4024630"/>
            <a:ext cx="419100" cy="378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394545" y="4631532"/>
            <a:ext cx="1304330" cy="304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animBg="1"/>
      <p:bldP spid="6" grpId="0" animBg="1"/>
      <p:bldP spid="7" grpId="0" bldLvl="0" animBg="1"/>
      <p:bldP spid="8" grpId="0" bldLvl="0" animBg="1"/>
      <p:bldP spid="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565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06247" y="881870"/>
            <a:ext cx="1599471" cy="304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786214" y="881870"/>
            <a:ext cx="2227834" cy="304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54181" y="2500579"/>
            <a:ext cx="1608991" cy="304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57980" y="2358390"/>
            <a:ext cx="1609090" cy="4679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2023-01-10T07:02:12Z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