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1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5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89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027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01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8675" y="1680210"/>
            <a:ext cx="2914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09975" y="3033395"/>
            <a:ext cx="49720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6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2707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8053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7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