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70" r:id="rId8"/>
    <p:sldId id="271" r:id="rId9"/>
    <p:sldId id="272" r:id="rId10"/>
    <p:sldId id="274" r:id="rId11"/>
    <p:sldId id="27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7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33619" y="2263894"/>
            <a:ext cx="361785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0016" y="2254364"/>
            <a:ext cx="685487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46413" y="2254364"/>
            <a:ext cx="361785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1867" y="2845238"/>
            <a:ext cx="675966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90720" y="3081020"/>
            <a:ext cx="32099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2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14247" y="1749607"/>
            <a:ext cx="247537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628" y="1605809"/>
            <a:ext cx="437950" cy="4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0115" y="1615333"/>
            <a:ext cx="504595" cy="42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991" y="1786780"/>
            <a:ext cx="314181" cy="28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157" y="2567816"/>
            <a:ext cx="495074" cy="41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13454" y="2796412"/>
            <a:ext cx="295140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9380" y="3523615"/>
            <a:ext cx="39878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7404" y="3539349"/>
            <a:ext cx="314181" cy="29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020730"/>
            <a:ext cx="11520000" cy="176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2"/>
            </p:custDataLst>
          </p:nvPr>
        </p:nvSpPr>
        <p:spPr bwMode="white">
          <a:xfrm>
            <a:off x="1275891" y="4182729"/>
            <a:ext cx="342743" cy="4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>
            <p:custDataLst>
              <p:tags r:id="rId3"/>
            </p:custDataLst>
          </p:nvPr>
        </p:nvSpPr>
        <p:spPr bwMode="white">
          <a:xfrm>
            <a:off x="1913775" y="4182729"/>
            <a:ext cx="342743" cy="4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>
            <p:custDataLst>
              <p:tags r:id="rId4"/>
            </p:custDataLst>
          </p:nvPr>
        </p:nvSpPr>
        <p:spPr bwMode="white">
          <a:xfrm>
            <a:off x="6303010" y="4112895"/>
            <a:ext cx="42100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>
            <p:custDataLst>
              <p:tags r:id="rId5"/>
            </p:custDataLst>
          </p:nvPr>
        </p:nvSpPr>
        <p:spPr bwMode="white">
          <a:xfrm>
            <a:off x="1228287" y="5126137"/>
            <a:ext cx="456991" cy="4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>
            <p:custDataLst>
              <p:tags r:id="rId6"/>
            </p:custDataLst>
          </p:nvPr>
        </p:nvSpPr>
        <p:spPr bwMode="white">
          <a:xfrm>
            <a:off x="1875692" y="5164254"/>
            <a:ext cx="428429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2775" y="1539240"/>
            <a:ext cx="28448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8955" y="1502410"/>
            <a:ext cx="68199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0855" y="2222500"/>
            <a:ext cx="28511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6645" y="2148205"/>
            <a:ext cx="50419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27055" y="2150745"/>
            <a:ext cx="59118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6958" y="2844256"/>
            <a:ext cx="990148" cy="2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94677" y="2542939"/>
            <a:ext cx="361785" cy="31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7660" y="3110230"/>
            <a:ext cx="45593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2405" y="3721100"/>
            <a:ext cx="45593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4220755"/>
            <a:ext cx="11520000" cy="1068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2"/>
            </p:custDataLst>
          </p:nvPr>
        </p:nvSpPr>
        <p:spPr bwMode="white">
          <a:xfrm>
            <a:off x="10265874" y="4354295"/>
            <a:ext cx="361785" cy="31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3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669" y="2016650"/>
            <a:ext cx="5550545" cy="30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3179822"/>
            <a:ext cx="4912661" cy="30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8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80694" y="3751575"/>
            <a:ext cx="1675636" cy="8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512" y="4333104"/>
            <a:ext cx="7749818" cy="9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512" y="4914633"/>
            <a:ext cx="10758347" cy="9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512" y="5496162"/>
            <a:ext cx="6988165" cy="9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8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1256" y="1559040"/>
            <a:ext cx="666446" cy="29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9801" y="1559040"/>
            <a:ext cx="675966" cy="29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1735" y="2140648"/>
            <a:ext cx="675966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9801" y="2140648"/>
            <a:ext cx="685487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8462" y="3303864"/>
            <a:ext cx="361785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0049" y="3303864"/>
            <a:ext cx="799735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867" y="3885472"/>
            <a:ext cx="5207801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881790"/>
            <a:ext cx="11520000" cy="1352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2"/>
            </p:custDataLst>
          </p:nvPr>
        </p:nvSpPr>
        <p:spPr bwMode="white">
          <a:xfrm>
            <a:off x="1082677" y="5672432"/>
            <a:ext cx="6807272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