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70" r:id="rId7"/>
    <p:sldId id="272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06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4070" y="1866265"/>
            <a:ext cx="294322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33345" y="2925445"/>
            <a:ext cx="69246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5051" y="335012"/>
            <a:ext cx="8961897" cy="618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829"/>
          <a:stretch/>
        </p:blipFill>
        <p:spPr>
          <a:xfrm>
            <a:off x="407368" y="620688"/>
            <a:ext cx="11520000" cy="60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37417" y="768969"/>
            <a:ext cx="675966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222347"/>
            <a:ext cx="11520000" cy="374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834475" y="1422567"/>
            <a:ext cx="361785" cy="27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50045" y="2042295"/>
            <a:ext cx="1637553" cy="295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016029" y="2042295"/>
            <a:ext cx="1637553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091533" y="2032761"/>
            <a:ext cx="2275438" cy="314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804921" y="2042295"/>
            <a:ext cx="1666115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9918508" y="2042295"/>
            <a:ext cx="1666115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7336238" y="3186492"/>
            <a:ext cx="63246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74935"/>
            <a:ext cx="11520000" cy="2326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65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5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8595" y="1872889"/>
            <a:ext cx="675966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4677" y="2387402"/>
            <a:ext cx="666446" cy="2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7322" y="3397372"/>
            <a:ext cx="675966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3404" y="3902357"/>
            <a:ext cx="656925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966" y="4912326"/>
            <a:ext cx="675966" cy="30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1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7272" y="853656"/>
            <a:ext cx="4522314" cy="30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826" y="1502842"/>
            <a:ext cx="999669" cy="30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2810763"/>
            <a:ext cx="10786909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347" y="3459950"/>
            <a:ext cx="4646082" cy="31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