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4887"/>
            <a:ext cx="10164512" cy="630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0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7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0416"/>
            <a:ext cx="10164512" cy="6354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06543"/>
            <a:ext cx="9588448" cy="6467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4070" y="1866265"/>
            <a:ext cx="29432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85845" y="3042920"/>
            <a:ext cx="501967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8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7330"/>
            <a:ext cx="10740576" cy="623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127"/>
            <a:ext cx="10740576" cy="6075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43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3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