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0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0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76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5970" y="2086610"/>
            <a:ext cx="301942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43630" y="3258185"/>
            <a:ext cx="504825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87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42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1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8471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90817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7017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6206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