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8" r:id="rId6"/>
    <p:sldId id="269" r:id="rId7"/>
    <p:sldId id="270" r:id="rId8"/>
    <p:sldId id="271" r:id="rId9"/>
    <p:sldId id="273" r:id="rId10"/>
    <p:sldId id="274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6.png"/><Relationship Id="rId2" Type="http://schemas.openxmlformats.org/officeDocument/2006/relationships/tags" Target="../tags/tag7.xml"/><Relationship Id="rId16" Type="http://schemas.openxmlformats.org/officeDocument/2006/relationships/image" Target="../media/image5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5970" y="2086610"/>
            <a:ext cx="3019425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28490" y="3335020"/>
            <a:ext cx="319087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06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71371" y="1663638"/>
            <a:ext cx="228495" cy="23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03180"/>
            <a:ext cx="11520000" cy="3189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>
            <p:custDataLst>
              <p:tags r:id="rId2"/>
            </p:custDataLst>
          </p:nvPr>
        </p:nvSpPr>
        <p:spPr bwMode="white">
          <a:xfrm>
            <a:off x="6623702" y="4074439"/>
            <a:ext cx="485553" cy="44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3"/>
            </p:custDataLst>
          </p:nvPr>
        </p:nvSpPr>
        <p:spPr bwMode="white">
          <a:xfrm>
            <a:off x="7271107" y="4064917"/>
            <a:ext cx="476033" cy="44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>
            <p:custDataLst>
              <p:tags r:id="rId4"/>
            </p:custDataLst>
          </p:nvPr>
        </p:nvSpPr>
        <p:spPr bwMode="white">
          <a:xfrm>
            <a:off x="7918512" y="4093482"/>
            <a:ext cx="447471" cy="41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>
            <p:custDataLst>
              <p:tags r:id="rId5"/>
            </p:custDataLst>
          </p:nvPr>
        </p:nvSpPr>
        <p:spPr bwMode="white">
          <a:xfrm>
            <a:off x="8565917" y="4064917"/>
            <a:ext cx="476033" cy="41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>
            <p:custDataLst>
              <p:tags r:id="rId6"/>
            </p:custDataLst>
          </p:nvPr>
        </p:nvSpPr>
        <p:spPr bwMode="white">
          <a:xfrm>
            <a:off x="10660462" y="4074439"/>
            <a:ext cx="456991" cy="42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>
            <p:custDataLst>
              <p:tags r:id="rId7"/>
            </p:custDataLst>
          </p:nvPr>
        </p:nvSpPr>
        <p:spPr bwMode="white">
          <a:xfrm>
            <a:off x="11269785" y="4064917"/>
            <a:ext cx="476033" cy="42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>
            <p:custDataLst>
              <p:tags r:id="rId8"/>
            </p:custDataLst>
          </p:nvPr>
        </p:nvSpPr>
        <p:spPr bwMode="white">
          <a:xfrm>
            <a:off x="5833487" y="5017089"/>
            <a:ext cx="428429" cy="323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/>
          <p:cNvSpPr/>
          <p:nvPr>
            <p:custDataLst>
              <p:tags r:id="rId9"/>
            </p:custDataLst>
          </p:nvPr>
        </p:nvSpPr>
        <p:spPr bwMode="white">
          <a:xfrm>
            <a:off x="6480892" y="4950437"/>
            <a:ext cx="456991" cy="42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/>
          <p:cNvSpPr/>
          <p:nvPr>
            <p:custDataLst>
              <p:tags r:id="rId10"/>
            </p:custDataLst>
          </p:nvPr>
        </p:nvSpPr>
        <p:spPr bwMode="white">
          <a:xfrm>
            <a:off x="7137818" y="4940915"/>
            <a:ext cx="399867" cy="44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>
            <p:custDataLst>
              <p:tags r:id="rId11"/>
            </p:custDataLst>
          </p:nvPr>
        </p:nvSpPr>
        <p:spPr bwMode="white">
          <a:xfrm>
            <a:off x="1073157" y="5807392"/>
            <a:ext cx="504595" cy="41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4"/>
          <p:cNvSpPr/>
          <p:nvPr>
            <p:custDataLst>
              <p:tags r:id="rId12"/>
            </p:custDataLst>
          </p:nvPr>
        </p:nvSpPr>
        <p:spPr bwMode="white">
          <a:xfrm>
            <a:off x="1739900" y="5764530"/>
            <a:ext cx="466725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5"/>
          <p:cNvSpPr/>
          <p:nvPr>
            <p:custDataLst>
              <p:tags r:id="rId13"/>
            </p:custDataLst>
          </p:nvPr>
        </p:nvSpPr>
        <p:spPr bwMode="white">
          <a:xfrm>
            <a:off x="7109256" y="5826435"/>
            <a:ext cx="409388" cy="39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6"/>
          <p:cNvSpPr/>
          <p:nvPr>
            <p:custDataLst>
              <p:tags r:id="rId14"/>
            </p:custDataLst>
          </p:nvPr>
        </p:nvSpPr>
        <p:spPr bwMode="white">
          <a:xfrm>
            <a:off x="7756661" y="5826435"/>
            <a:ext cx="361785" cy="36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9669" y="1948994"/>
            <a:ext cx="6226512" cy="31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9669" y="3578125"/>
            <a:ext cx="9082710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190" y="4654686"/>
            <a:ext cx="5236363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5168810"/>
            <a:ext cx="11520000" cy="1145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503687" y="5855838"/>
            <a:ext cx="3532165" cy="305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1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5320" y="1729105"/>
            <a:ext cx="4803140" cy="235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>
            <p:custDataLst>
              <p:tags r:id="rId1"/>
            </p:custDataLst>
          </p:nvPr>
        </p:nvSpPr>
        <p:spPr bwMode="white">
          <a:xfrm>
            <a:off x="1991360" y="1340485"/>
            <a:ext cx="4733290" cy="235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>
            <p:custDataLst>
              <p:tags r:id="rId2"/>
            </p:custDataLst>
          </p:nvPr>
        </p:nvSpPr>
        <p:spPr bwMode="white">
          <a:xfrm>
            <a:off x="1991360" y="2636520"/>
            <a:ext cx="4733290" cy="235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>
            <p:custDataLst>
              <p:tags r:id="rId3"/>
            </p:custDataLst>
          </p:nvPr>
        </p:nvSpPr>
        <p:spPr bwMode="white">
          <a:xfrm>
            <a:off x="1631315" y="1795780"/>
            <a:ext cx="4805045" cy="11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5818" y="1416016"/>
            <a:ext cx="361785" cy="305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6082" y="2541084"/>
            <a:ext cx="371305" cy="31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37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4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7074" y="1416011"/>
            <a:ext cx="352264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7239" y="1406477"/>
            <a:ext cx="352264" cy="305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1586" y="1416011"/>
            <a:ext cx="666446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9636" y="1406477"/>
            <a:ext cx="666446" cy="295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57795" y="1854835"/>
            <a:ext cx="33147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92485"/>
            <a:ext cx="11520000" cy="2302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2358446" y="5363084"/>
            <a:ext cx="228495" cy="22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5871570" y="5363084"/>
            <a:ext cx="276099" cy="22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0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61454" y="1674724"/>
            <a:ext cx="790214" cy="29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7719" y="2266654"/>
            <a:ext cx="990148" cy="29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55801" y="2266654"/>
            <a:ext cx="666446" cy="30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19570" y="2829942"/>
            <a:ext cx="666446" cy="30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6280" y="2829942"/>
            <a:ext cx="675966" cy="305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