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99634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80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3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51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18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12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0100" y="1995805"/>
            <a:ext cx="297180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62045" y="3134360"/>
            <a:ext cx="4867275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08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9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3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6490"/>
            <a:ext cx="84669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55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21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