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4" r:id="rId4"/>
    <p:sldId id="265" r:id="rId5"/>
    <p:sldId id="267" r:id="rId6"/>
    <p:sldId id="268" r:id="rId7"/>
    <p:sldId id="269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202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7" Type="http://schemas.openxmlformats.org/officeDocument/2006/relationships/image" Target="../media/image7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610100" y="1995805"/>
            <a:ext cx="2971800" cy="857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776220" y="3258185"/>
            <a:ext cx="6638925" cy="77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61468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785223" y="1664204"/>
            <a:ext cx="247537" cy="238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7450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328892" y="1415785"/>
            <a:ext cx="1685157" cy="3050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898479" y="1406254"/>
            <a:ext cx="1018710" cy="3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96859" y="1959069"/>
            <a:ext cx="2751471" cy="3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785223" y="1959069"/>
            <a:ext cx="1313851" cy="31453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604250" y="2457450"/>
            <a:ext cx="752475" cy="380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908030" y="2385060"/>
            <a:ext cx="753745" cy="4470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0" name="img_16777215" descr="3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70530" y="3590200"/>
            <a:ext cx="11520000" cy="217210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1" name="Rectangle 2"/>
          <p:cNvSpPr/>
          <p:nvPr>
            <p:custDataLst>
              <p:tags r:id="rId2"/>
            </p:custDataLst>
          </p:nvPr>
        </p:nvSpPr>
        <p:spPr bwMode="white">
          <a:xfrm>
            <a:off x="1351280" y="4036060"/>
            <a:ext cx="5502910" cy="1778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3"/>
          <p:cNvSpPr/>
          <p:nvPr>
            <p:custDataLst>
              <p:tags r:id="rId3"/>
            </p:custDataLst>
          </p:nvPr>
        </p:nvSpPr>
        <p:spPr bwMode="white">
          <a:xfrm>
            <a:off x="5187950" y="5291455"/>
            <a:ext cx="676275" cy="409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4"/>
          <p:cNvSpPr/>
          <p:nvPr>
            <p:custDataLst>
              <p:tags r:id="rId4"/>
            </p:custDataLst>
          </p:nvPr>
        </p:nvSpPr>
        <p:spPr bwMode="white">
          <a:xfrm>
            <a:off x="8549005" y="5259705"/>
            <a:ext cx="2284730" cy="4356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bldLvl="0" animBg="1"/>
      <p:bldP spid="9" grpId="0" bldLvl="0" animBg="1"/>
      <p:bldP spid="11" grpId="0" bldLvl="0" animBg="1"/>
      <p:bldP spid="12" grpId="0" bldLvl="0" animBg="1"/>
      <p:bldP spid="13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72184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872231" y="3210773"/>
            <a:ext cx="8073520" cy="38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 flipV="1">
            <a:off x="996950" y="3713480"/>
            <a:ext cx="3454400" cy="1587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16033" y="4279611"/>
            <a:ext cx="818776" cy="858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7"/>
          <p:cNvSpPr/>
          <p:nvPr>
            <p:custDataLst>
              <p:tags r:id="rId1"/>
            </p:custDataLst>
          </p:nvPr>
        </p:nvSpPr>
        <p:spPr bwMode="white">
          <a:xfrm flipV="1">
            <a:off x="4512310" y="3717290"/>
            <a:ext cx="7642860" cy="1162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bldLvl="0" animBg="1"/>
      <p:bldP spid="9" grpId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18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82677" y="1349575"/>
            <a:ext cx="3065652" cy="3052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95404" y="3018903"/>
            <a:ext cx="228495" cy="238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RlZjk2YWI1ZGQxMzYwMzg1MTY2NWU1Y2E3YTllMmU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0800,&quot;width&quot;:12992}"/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</cp:lastModifiedBy>
  <cp:revision>9</cp:revision>
  <dcterms:created xsi:type="dcterms:W3CDTF">2022-11-08T02:00:00Z</dcterms:created>
  <dcterms:modified xsi:type="dcterms:W3CDTF">2023-01-10T06:14:00Z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2052-11.1.0.13703</vt:lpwstr>
  </property>
  <property fmtid="{D5CDD505-2E9C-101B-9397-08002B2CF9AE}" pid="3" name="ICV">
    <vt:lpwstr>45E4EA14272A4B1AB96AE4547829A450</vt:lpwstr>
  </property>
</Properties>
</file>