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0" y="1995805"/>
            <a:ext cx="2971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14825" y="3176905"/>
            <a:ext cx="35623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8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8710" y="2816151"/>
            <a:ext cx="10110942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8710" y="3921394"/>
            <a:ext cx="7235702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1355" y="1424863"/>
            <a:ext cx="990148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4413" y="1424863"/>
            <a:ext cx="1018710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0115" y="1424863"/>
            <a:ext cx="1332892" cy="3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1041" y="1977324"/>
            <a:ext cx="999669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08396" y="1977324"/>
            <a:ext cx="685487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96030" y="2529840"/>
            <a:ext cx="393065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4991" y="2529785"/>
            <a:ext cx="695008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12730" y="2422525"/>
            <a:ext cx="72390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72628" y="3082246"/>
            <a:ext cx="685487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10247" y="3082246"/>
            <a:ext cx="675966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00066" y="3634706"/>
            <a:ext cx="361785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47025" y="3554730"/>
            <a:ext cx="69913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72231" y="4187167"/>
            <a:ext cx="1047272" cy="3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42413" y="4187167"/>
            <a:ext cx="4293818" cy="3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387338" y="4739628"/>
            <a:ext cx="685487" cy="3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bldLvl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0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442809" y="2922802"/>
            <a:ext cx="2275438" cy="3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9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3735" y="872452"/>
            <a:ext cx="999669" cy="314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5206" y="881980"/>
            <a:ext cx="1332892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6595" y="1425092"/>
            <a:ext cx="685487" cy="30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3735" y="1425092"/>
            <a:ext cx="999669" cy="30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42016" y="1977732"/>
            <a:ext cx="361785" cy="30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8181" y="2539900"/>
            <a:ext cx="1313851" cy="30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5404" y="3111597"/>
            <a:ext cx="228495" cy="23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